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presProps" Target="presProps.xml"/>
  <Relationship Id="rId398" Type="http://schemas.openxmlformats.org/officeDocument/2006/relationships/viewProps" Target="viewProps.xml"/>
  <Relationship Id="rId399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388582848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dor_candle_jars1.jpg"/>
  <Relationship Id="rId3" Type="http://schemas.openxmlformats.org/officeDocument/2006/relationships/image" Target="../media/qrcode2.pn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19.jpg"/>
  <Relationship Id="rId3" Type="http://schemas.openxmlformats.org/officeDocument/2006/relationships/image" Target="../media/9428219e20.pn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1_06_T-L-de-Sousa199.jpg"/>
  <Relationship Id="rId3" Type="http://schemas.openxmlformats.org/officeDocument/2006/relationships/image" Target="../media/a52b41a3200.pn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1_07_Jasmine-Star-Mack201.jpg"/>
  <Relationship Id="rId3" Type="http://schemas.openxmlformats.org/officeDocument/2006/relationships/image" Target="../media/71dfa204202.pn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1_07_Tiana-Pereira-de-Souza203.jpg"/>
  <Relationship Id="rId3" Type="http://schemas.openxmlformats.org/officeDocument/2006/relationships/image" Target="../media/a8370b1d204.pn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1_08_Samantha-Fuentes205.jpg"/>
  <Relationship Id="rId3" Type="http://schemas.openxmlformats.org/officeDocument/2006/relationships/image" Target="../media/de595187206.pn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2_01_08_Rayca-Pereira-de-Jesus207.jpg"/>
  <Relationship Id="rId3" Type="http://schemas.openxmlformats.org/officeDocument/2006/relationships/image" Target="../media/5fef26d5208.pn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209.jpg"/>
  <Relationship Id="rId3" Type="http://schemas.openxmlformats.org/officeDocument/2006/relationships/image" Target="../media/2f542aab210.pn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211.jpg"/>
  <Relationship Id="rId3" Type="http://schemas.openxmlformats.org/officeDocument/2006/relationships/image" Target="../media/a4b88db9212.pn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1_10_Gabriel-Godoy213.jpg"/>
  <Relationship Id="rId3" Type="http://schemas.openxmlformats.org/officeDocument/2006/relationships/image" Target="../media/04f69eff214.pn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215.jpg"/>
  <Relationship Id="rId3" Type="http://schemas.openxmlformats.org/officeDocument/2006/relationships/image" Target="../media/19cfbd33216.pn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1_13_KC-Johnson217.jpg"/>
  <Relationship Id="rId3" Type="http://schemas.openxmlformats.org/officeDocument/2006/relationships/image" Target="../media/30871c14218.pn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2_10_12_Juraj-Vankulic21.jpg"/>
  <Relationship Id="rId3" Type="http://schemas.openxmlformats.org/officeDocument/2006/relationships/image" Target="../media/3d91a1fd22.pn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219.jpg"/>
  <Relationship Id="rId3" Type="http://schemas.openxmlformats.org/officeDocument/2006/relationships/image" Target="../media/d6946d31220.pn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1_14_Sofia-Agustina-Bravo221.jpg"/>
  <Relationship Id="rId3" Type="http://schemas.openxmlformats.org/officeDocument/2006/relationships/image" Target="../media/18a25485222.pn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223.jpg"/>
  <Relationship Id="rId3" Type="http://schemas.openxmlformats.org/officeDocument/2006/relationships/image" Target="../media/d5ca22e7224.pn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1_16_Stheffany-Ashley-da-Silva-Neves225.jpg"/>
  <Relationship Id="rId3" Type="http://schemas.openxmlformats.org/officeDocument/2006/relationships/image" Target="../media/3bf1fadc226.pn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1_16_Aurora-Claire-Stark227.jpg"/>
  <Relationship Id="rId3" Type="http://schemas.openxmlformats.org/officeDocument/2006/relationships/image" Target="../media/a912b9b0228.pn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1_17_Denisse-Cabaly229.jpg"/>
  <Relationship Id="rId3" Type="http://schemas.openxmlformats.org/officeDocument/2006/relationships/image" Target="../media/a15f21ba230.pn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1_17_Maria-Jose-Torres-Astros231.jpg"/>
  <Relationship Id="rId3" Type="http://schemas.openxmlformats.org/officeDocument/2006/relationships/image" Target="../media/16a8b993232.pn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1_18_La-Gata233.jpg"/>
  <Relationship Id="rId3" Type="http://schemas.openxmlformats.org/officeDocument/2006/relationships/image" Target="../media/ed7b68ad234.pn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1_18_Tortugita235.jpg"/>
  <Relationship Id="rId3" Type="http://schemas.openxmlformats.org/officeDocument/2006/relationships/image" Target="../media/a3328928236.pn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1_19_Olivia-Snow237.jpg"/>
  <Relationship Id="rId3" Type="http://schemas.openxmlformats.org/officeDocument/2006/relationships/image" Target="../media/3966bc00238.pn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2_10_14_Ester-da-Silva23.jpg"/>
  <Relationship Id="rId3" Type="http://schemas.openxmlformats.org/officeDocument/2006/relationships/image" Target="../media/4f48925924.pn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1_20_Paris-Beristain-Vergara-Valerio239.jpg"/>
  <Relationship Id="rId3" Type="http://schemas.openxmlformats.org/officeDocument/2006/relationships/image" Target="../media/22462077240.pn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1_20_Dani-Millan241.jpg"/>
  <Relationship Id="rId3" Type="http://schemas.openxmlformats.org/officeDocument/2006/relationships/image" Target="../media/f77ab116242.pn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243.jpg"/>
  <Relationship Id="rId3" Type="http://schemas.openxmlformats.org/officeDocument/2006/relationships/image" Target="../media/2bb52f75244.pn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1_21_Erika-Quintana-Avalos245.jpg"/>
  <Relationship Id="rId3" Type="http://schemas.openxmlformats.org/officeDocument/2006/relationships/image" Target="../media/b90b2952246.pn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1_21_Maria-Jose-Rivera-Rivera247.jpg"/>
  <Relationship Id="rId3" Type="http://schemas.openxmlformats.org/officeDocument/2006/relationships/image" Target="../media/1c5f72c9248.pn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249.jpg"/>
  <Relationship Id="rId3" Type="http://schemas.openxmlformats.org/officeDocument/2006/relationships/image" Target="../media/80f5caf2250.pn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1_23_Unique-Banks251.jpg"/>
  <Relationship Id="rId3" Type="http://schemas.openxmlformats.org/officeDocument/2006/relationships/image" Target="../media/9ac98f72252.pn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1_24_Ale-Castillo-Limache253.jpg"/>
  <Relationship Id="rId3" Type="http://schemas.openxmlformats.org/officeDocument/2006/relationships/image" Target="../media/32ea436f254.pn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1_24_Ivory-Nicole-Smith255.jpg"/>
  <Relationship Id="rId3" Type="http://schemas.openxmlformats.org/officeDocument/2006/relationships/image" Target="../media/d9d3bcc2256.pn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1_25_Vera-Lucia-Lopes-Siqueira257.jpg"/>
  <Relationship Id="rId3" Type="http://schemas.openxmlformats.org/officeDocument/2006/relationships/image" Target="../media/f53f6c18258.pn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2_10_14_Daniely-Medeiros-Goncalves25.jpg"/>
  <Relationship Id="rId3" Type="http://schemas.openxmlformats.org/officeDocument/2006/relationships/image" Target="../media/f9ebb61b26.pn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1_26_Franchesca-Gomez259.jpg"/>
  <Relationship Id="rId3" Type="http://schemas.openxmlformats.org/officeDocument/2006/relationships/image" Target="../media/7bf6044c260.pn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1_26_Noah-OBrien261.jpg"/>
  <Relationship Id="rId3" Type="http://schemas.openxmlformats.org/officeDocument/2006/relationships/image" Target="../media/8fcb4f1a262.pn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263.jpg"/>
  <Relationship Id="rId3" Type="http://schemas.openxmlformats.org/officeDocument/2006/relationships/image" Target="../media/825c1ff2264.pn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1_28_Rafaela-Moraes-Izaias265.jpg"/>
  <Relationship Id="rId3" Type="http://schemas.openxmlformats.org/officeDocument/2006/relationships/image" Target="../media/ca646bec266.pn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1_29_Samantha-Campana267.jpg"/>
  <Relationship Id="rId3" Type="http://schemas.openxmlformats.org/officeDocument/2006/relationships/image" Target="../media/4dbf96a2268.pn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1_30_Greyci-Kelly269.jpg"/>
  <Relationship Id="rId3" Type="http://schemas.openxmlformats.org/officeDocument/2006/relationships/image" Target="../media/a189ad95270.pn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2_02_Paris-Alexsandry271.jpg"/>
  <Relationship Id="rId3" Type="http://schemas.openxmlformats.org/officeDocument/2006/relationships/image" Target="../media/2c3d87c7272.pn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2_03_Nety-Cosme273.jpg"/>
  <Relationship Id="rId3" Type="http://schemas.openxmlformats.org/officeDocument/2006/relationships/image" Target="../media/2fef165d274.pn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2_03_Imanitwitaho-Zachee275.jpg"/>
  <Relationship Id="rId3" Type="http://schemas.openxmlformats.org/officeDocument/2006/relationships/image" Target="../media/3204f013276.pn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277.jpg"/>
  <Relationship Id="rId3" Type="http://schemas.openxmlformats.org/officeDocument/2006/relationships/image" Target="../media/dba8fbb2278.pn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2_10_15_Barbara-Rafaela27.jpg"/>
  <Relationship Id="rId3" Type="http://schemas.openxmlformats.org/officeDocument/2006/relationships/image" Target="../media/a7b5d63828.pn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279.jpg"/>
  <Relationship Id="rId3" Type="http://schemas.openxmlformats.org/officeDocument/2006/relationships/image" Target="../media/ffa2d2b8280.pn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281.jpg"/>
  <Relationship Id="rId3" Type="http://schemas.openxmlformats.org/officeDocument/2006/relationships/image" Target="../media/fbb97e15282.pn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283.jpg"/>
  <Relationship Id="rId3" Type="http://schemas.openxmlformats.org/officeDocument/2006/relationships/image" Target="../media/90c2e9e5284.pn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2_10_Camila-Azul-Vargas285.jpg"/>
  <Relationship Id="rId3" Type="http://schemas.openxmlformats.org/officeDocument/2006/relationships/image" Target="../media/b9408f11286.pn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2_11_Aylla-Sofia287.jpg"/>
  <Relationship Id="rId3" Type="http://schemas.openxmlformats.org/officeDocument/2006/relationships/image" Target="../media/1ea353e5288.pn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2_11_Veronica-Manganese289.jpg"/>
  <Relationship Id="rId3" Type="http://schemas.openxmlformats.org/officeDocument/2006/relationships/image" Target="../media/eefd07db290.pn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2_11_Brianna-Ghey291.jpg"/>
  <Relationship Id="rId3" Type="http://schemas.openxmlformats.org/officeDocument/2006/relationships/image" Target="../media/180f660f292.pn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2_11_La-Pajara293.jpg"/>
  <Relationship Id="rId3" Type="http://schemas.openxmlformats.org/officeDocument/2006/relationships/image" Target="../media/a039d032294.pn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295.jpg"/>
  <Relationship Id="rId3" Type="http://schemas.openxmlformats.org/officeDocument/2006/relationships/image" Target="../media/8d51c7c4296.pn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2_11_Priscila-Aguado-Hutaco297.jpg"/>
  <Relationship Id="rId3" Type="http://schemas.openxmlformats.org/officeDocument/2006/relationships/image" Target="../media/33dc2714298.pn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2_10_16_J-C-Gomez29.jpg"/>
  <Relationship Id="rId3" Type="http://schemas.openxmlformats.org/officeDocument/2006/relationships/image" Target="../media/665b018c30.pn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2_12_Sofia-Goncalves-de-Oliveira299.jpg"/>
  <Relationship Id="rId3" Type="http://schemas.openxmlformats.org/officeDocument/2006/relationships/image" Target="../media/2c3dc8d9300.pn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301.jpg"/>
  <Relationship Id="rId3" Type="http://schemas.openxmlformats.org/officeDocument/2006/relationships/image" Target="../media/8639174f302.pn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303.jpg"/>
  <Relationship Id="rId3" Type="http://schemas.openxmlformats.org/officeDocument/2006/relationships/image" Target="../media/d6621a45304.pn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2_13_Agatha-Santos305.jpg"/>
  <Relationship Id="rId3" Type="http://schemas.openxmlformats.org/officeDocument/2006/relationships/image" Target="../media/bc04bb95306.pn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2_14_Ruby-Ferrer307.jpg"/>
  <Relationship Id="rId3" Type="http://schemas.openxmlformats.org/officeDocument/2006/relationships/image" Target="../media/8afeda0d308.pn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2_15_Rayane-Cassia-Bittencourt-Nogueira309.jpg"/>
  <Relationship Id="rId3" Type="http://schemas.openxmlformats.org/officeDocument/2006/relationships/image" Target="../media/2cf521a3310.pn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311.jpg"/>
  <Relationship Id="rId3" Type="http://schemas.openxmlformats.org/officeDocument/2006/relationships/image" Target="../media/3e114246312.pn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313.jpg"/>
  <Relationship Id="rId3" Type="http://schemas.openxmlformats.org/officeDocument/2006/relationships/image" Target="../media/a718ad9e314.pn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315.jpg"/>
  <Relationship Id="rId3" Type="http://schemas.openxmlformats.org/officeDocument/2006/relationships/image" Target="../media/023bda03316.pn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317.jpg"/>
  <Relationship Id="rId3" Type="http://schemas.openxmlformats.org/officeDocument/2006/relationships/image" Target="../media/f608a1d6318.pn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31.jpg"/>
  <Relationship Id="rId3" Type="http://schemas.openxmlformats.org/officeDocument/2006/relationships/image" Target="../media/96e9cd9a32.pn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2_18_Andrea-Lopez319.jpg"/>
  <Relationship Id="rId3" Type="http://schemas.openxmlformats.org/officeDocument/2006/relationships/image" Target="../media/7c0ab7d2320.pn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2_19_Sabrina-Medeiros321.jpg"/>
  <Relationship Id="rId3" Type="http://schemas.openxmlformats.org/officeDocument/2006/relationships/image" Target="../media/fe5885cd322.pn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323.jpg"/>
  <Relationship Id="rId3" Type="http://schemas.openxmlformats.org/officeDocument/2006/relationships/image" Target="../media/8333422b324.pn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325.jpg"/>
  <Relationship Id="rId3" Type="http://schemas.openxmlformats.org/officeDocument/2006/relationships/image" Target="../media/00ac31d4326.pn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327.jpg"/>
  <Relationship Id="rId3" Type="http://schemas.openxmlformats.org/officeDocument/2006/relationships/image" Target="../media/cbeb3355328.pn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329.jpg"/>
  <Relationship Id="rId3" Type="http://schemas.openxmlformats.org/officeDocument/2006/relationships/image" Target="../media/0d07234b330.pn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2_21_Ivan-Guadalupe-Lima-Fortete331.jpg"/>
  <Relationship Id="rId3" Type="http://schemas.openxmlformats.org/officeDocument/2006/relationships/image" Target="../media/2e78d849332.pn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333.jpg"/>
  <Relationship Id="rId3" Type="http://schemas.openxmlformats.org/officeDocument/2006/relationships/image" Target="../media/3ec1ffc2334.pn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2_25_Cashay-Henderson335.jpg"/>
  <Relationship Id="rId3" Type="http://schemas.openxmlformats.org/officeDocument/2006/relationships/image" Target="../media/3c8db1e1336.pn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2_26_Shaina-Vanessa-Pretel-Gomez337.jpg"/>
  <Relationship Id="rId3" Type="http://schemas.openxmlformats.org/officeDocument/2006/relationships/image" Target="../media/b77ff770338.pn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2_10_18_Melissa-Nunez33.jpg"/>
  <Relationship Id="rId3" Type="http://schemas.openxmlformats.org/officeDocument/2006/relationships/image" Target="../media/607eb27134.pn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2_27_Thalyta-Gabriely-Alves-Sousa339.jpg"/>
  <Relationship Id="rId3" Type="http://schemas.openxmlformats.org/officeDocument/2006/relationships/image" Target="../media/818df828340.pn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2_27_Khina-Zakharova341.jpg"/>
  <Relationship Id="rId3" Type="http://schemas.openxmlformats.org/officeDocument/2006/relationships/image" Target="../media/dc40ad97342.pn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3_01_Alana-da-Silva343.jpg"/>
  <Relationship Id="rId3" Type="http://schemas.openxmlformats.org/officeDocument/2006/relationships/image" Target="../media/46f6e12d344.pn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3_01_Lorena-Fox345.jpg"/>
  <Relationship Id="rId3" Type="http://schemas.openxmlformats.org/officeDocument/2006/relationships/image" Target="../media/f333e4b3346.pn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3_01_Violeta-Navarrete347.jpg"/>
  <Relationship Id="rId3" Type="http://schemas.openxmlformats.org/officeDocument/2006/relationships/image" Target="../media/9697403c348.pn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3_01_Caitlyn-Eowyn-Earhart349.jpg"/>
  <Relationship Id="rId3" Type="http://schemas.openxmlformats.org/officeDocument/2006/relationships/image" Target="../media/5a2454ba350.pn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3_03_Paris-Marchant-Dioses351.jpg"/>
  <Relationship Id="rId3" Type="http://schemas.openxmlformats.org/officeDocument/2006/relationships/image" Target="../media/4e3d4ecc352.pn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3_03_W-P-da-Silva-Souza353.jpg"/>
  <Relationship Id="rId3" Type="http://schemas.openxmlformats.org/officeDocument/2006/relationships/image" Target="../media/40fa34b1354.pn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355.jpg"/>
  <Relationship Id="rId3" Type="http://schemas.openxmlformats.org/officeDocument/2006/relationships/image" Target="../media/8c8dbf31356.pn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3_07_Negao357.jpg"/>
  <Relationship Id="rId3" Type="http://schemas.openxmlformats.org/officeDocument/2006/relationships/image" Target="../media/547e8c64358.pn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2_10_18_Danny-Santos35.jpg"/>
  <Relationship Id="rId3" Type="http://schemas.openxmlformats.org/officeDocument/2006/relationships/image" Target="../media/9285905036.pn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3_07_Juana-Mena-Hernandez359.jpg"/>
  <Relationship Id="rId3" Type="http://schemas.openxmlformats.org/officeDocument/2006/relationships/image" Target="../media/7e4e2f40360.pn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3_09_Amanda-Rodrigues-Ribeiro361.jpg"/>
  <Relationship Id="rId3" Type="http://schemas.openxmlformats.org/officeDocument/2006/relationships/image" Target="../media/ec960630362.pn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363.jpg"/>
  <Relationship Id="rId3" Type="http://schemas.openxmlformats.org/officeDocument/2006/relationships/image" Target="../media/d28088c4364.pn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3_10_Joyce-Kelly365.jpg"/>
  <Relationship Id="rId3" Type="http://schemas.openxmlformats.org/officeDocument/2006/relationships/image" Target="../media/762d0569366.pn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3_11_Caju367.jpg"/>
  <Relationship Id="rId3" Type="http://schemas.openxmlformats.org/officeDocument/2006/relationships/image" Target="../media/91046161368.pn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3_12_Eden-Knight369.jpg"/>
  <Relationship Id="rId3" Type="http://schemas.openxmlformats.org/officeDocument/2006/relationships/image" Target="../media/ec87ce92370.pn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371.jpg"/>
  <Relationship Id="rId3" Type="http://schemas.openxmlformats.org/officeDocument/2006/relationships/image" Target="../media/ca3d85d4372.pn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3_11_Renna-Rodrigues373.jpg"/>
  <Relationship Id="rId3" Type="http://schemas.openxmlformats.org/officeDocument/2006/relationships/image" Target="../media/a73f46c1374.pn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3_16_Alondra-Chacon-Avila375.jpg"/>
  <Relationship Id="rId3" Type="http://schemas.openxmlformats.org/officeDocument/2006/relationships/image" Target="../media/9a6db869376.pn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3_16_Laila377.jpg"/>
  <Relationship Id="rId3" Type="http://schemas.openxmlformats.org/officeDocument/2006/relationships/image" Target="../media/97d54f7c378.pn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2_10_18_Victoria-Jakson37.jpg"/>
  <Relationship Id="rId3" Type="http://schemas.openxmlformats.org/officeDocument/2006/relationships/image" Target="../media/98d29b0938.pn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3_16_Keyly-Daniela-Macias-Cortes379.jpg"/>
  <Relationship Id="rId3" Type="http://schemas.openxmlformats.org/officeDocument/2006/relationships/image" Target="../media/ae1793e1380.pn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3_16_Alya381.jpg"/>
  <Relationship Id="rId3" Type="http://schemas.openxmlformats.org/officeDocument/2006/relationships/image" Target="../media/1b4e55f4382.pn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383.jpg"/>
  <Relationship Id="rId3" Type="http://schemas.openxmlformats.org/officeDocument/2006/relationships/image" Target="../media/2ca2f90a384.pn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385.jpg"/>
  <Relationship Id="rId3" Type="http://schemas.openxmlformats.org/officeDocument/2006/relationships/image" Target="../media/c791a2d5386.pn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3_17_Camila-la-Crespa387.jpg"/>
  <Relationship Id="rId3" Type="http://schemas.openxmlformats.org/officeDocument/2006/relationships/image" Target="../media/119cb9b9388.pn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3_19_Maria-Fernanda-Hilton389.jpg"/>
  <Relationship Id="rId3" Type="http://schemas.openxmlformats.org/officeDocument/2006/relationships/image" Target="../media/71564fa9390.pn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3_19_Michele-Souza391.jpg"/>
  <Relationship Id="rId3" Type="http://schemas.openxmlformats.org/officeDocument/2006/relationships/image" Target="../media/2a9c99cf392.pn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3_20_Kayleigh-Scott393.jpg"/>
  <Relationship Id="rId3" Type="http://schemas.openxmlformats.org/officeDocument/2006/relationships/image" Target="../media/25bf4fd4394.pn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395.jpg"/>
  <Relationship Id="rId3" Type="http://schemas.openxmlformats.org/officeDocument/2006/relationships/image" Target="../media/3e020397396.pn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397.jpg"/>
  <Relationship Id="rId3" Type="http://schemas.openxmlformats.org/officeDocument/2006/relationships/image" Target="../media/f9f4607f398.pn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2_10_01_Tiffany-Banks3.jpg"/>
  <Relationship Id="rId3" Type="http://schemas.openxmlformats.org/officeDocument/2006/relationships/image" Target="../media/2ede94ce4.pn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2_10_20_Jessica-Zoe39.jpg"/>
  <Relationship Id="rId3" Type="http://schemas.openxmlformats.org/officeDocument/2006/relationships/image" Target="../media/fd03ad5540.pn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3_21_Mateo-Briones-Alvarado399.jpg"/>
  <Relationship Id="rId3" Type="http://schemas.openxmlformats.org/officeDocument/2006/relationships/image" Target="../media/ba94695e400.pn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3_22_Lucy-Salini401.jpg"/>
  <Relationship Id="rId3" Type="http://schemas.openxmlformats.org/officeDocument/2006/relationships/image" Target="../media/2513db48402.pn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3_24_Luna-Ramirez-Soto403.jpg"/>
  <Relationship Id="rId3" Type="http://schemas.openxmlformats.org/officeDocument/2006/relationships/image" Target="../media/f28d2cb9404.pn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3_24_Tasiyah-Siyah-Woodland405.jpg"/>
  <Relationship Id="rId3" Type="http://schemas.openxmlformats.org/officeDocument/2006/relationships/image" Target="../media/931d7d70406.pn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3_25_Victoria-Pereira407.jpg"/>
  <Relationship Id="rId3" Type="http://schemas.openxmlformats.org/officeDocument/2006/relationships/image" Target="../media/0c144446408.pn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3_25_Rebeka-Vendaval409.jpg"/>
  <Relationship Id="rId3" Type="http://schemas.openxmlformats.org/officeDocument/2006/relationships/image" Target="../media/9838adae410.pn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3_29_Monica-Jimenez-Belmont411.jpg"/>
  <Relationship Id="rId3" Type="http://schemas.openxmlformats.org/officeDocument/2006/relationships/image" Target="../media/87b7f00b412.pn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3_29_Ketlhyn-da-Silva-Nascimento413.jpg"/>
  <Relationship Id="rId3" Type="http://schemas.openxmlformats.org/officeDocument/2006/relationships/image" Target="../media/7d1f0279414.pn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415.jpg"/>
  <Relationship Id="rId3" Type="http://schemas.openxmlformats.org/officeDocument/2006/relationships/image" Target="../media/e09a82b5416.pn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417.jpg"/>
  <Relationship Id="rId3" Type="http://schemas.openxmlformats.org/officeDocument/2006/relationships/image" Target="../media/617bdf98418.pn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2_10_20_Britney-Hernandez-Vargas41.jpg"/>
  <Relationship Id="rId3" Type="http://schemas.openxmlformats.org/officeDocument/2006/relationships/image" Target="../media/288626e442.pn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3_30_Emmily-Rodrigues419.jpg"/>
  <Relationship Id="rId3" Type="http://schemas.openxmlformats.org/officeDocument/2006/relationships/image" Target="../media/f41486b4420.pn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421.jpg"/>
  <Relationship Id="rId3" Type="http://schemas.openxmlformats.org/officeDocument/2006/relationships/image" Target="../media/049597bf422.pn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4_01_Karla-Santos423.jpg"/>
  <Relationship Id="rId3" Type="http://schemas.openxmlformats.org/officeDocument/2006/relationships/image" Target="../media/ae123fb9424.pn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4_02_Brigitte425.jpg"/>
  <Relationship Id="rId3" Type="http://schemas.openxmlformats.org/officeDocument/2006/relationships/image" Target="../media/66637532426.pn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4_05_Tania-Viviana-Ramirez427.jpg"/>
  <Relationship Id="rId3" Type="http://schemas.openxmlformats.org/officeDocument/2006/relationships/image" Target="../media/7bcac358428.pn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4_07_Ceci429.jpg"/>
  <Relationship Id="rId3" Type="http://schemas.openxmlformats.org/officeDocument/2006/relationships/image" Target="../media/ab38025b430.pn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4_09_Jordana-Cortez431.jpg"/>
  <Relationship Id="rId3" Type="http://schemas.openxmlformats.org/officeDocument/2006/relationships/image" Target="../media/64b2bfcc432.pn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4_10_Sofia-Ines-Fernandez433.jpg"/>
  <Relationship Id="rId3" Type="http://schemas.openxmlformats.org/officeDocument/2006/relationships/image" Target="../media/aeddeb40434.pn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435.jpg"/>
  <Relationship Id="rId3" Type="http://schemas.openxmlformats.org/officeDocument/2006/relationships/image" Target="../media/991c9f7a436.pn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4_11_Ashley-Burton437.jpg"/>
  <Relationship Id="rId3" Type="http://schemas.openxmlformats.org/officeDocument/2006/relationships/image" Target="../media/48cba1b3438.pn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2_10_22_Samantha-Nicole-Quirino43.jpg"/>
  <Relationship Id="rId3" Type="http://schemas.openxmlformats.org/officeDocument/2006/relationships/image" Target="../media/d5948a7044.pn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439.jpg"/>
  <Relationship Id="rId3" Type="http://schemas.openxmlformats.org/officeDocument/2006/relationships/image" Target="../media/3b0f363c440.pn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4_11_Eduarda-Emanuelly441.jpg"/>
  <Relationship Id="rId3" Type="http://schemas.openxmlformats.org/officeDocument/2006/relationships/image" Target="../media/dba9c59b442.pn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4_07_Ariel-Mendoza443.jpg"/>
  <Relationship Id="rId3" Type="http://schemas.openxmlformats.org/officeDocument/2006/relationships/image" Target="../media/550bcf90444.pn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445.jpg"/>
  <Relationship Id="rId3" Type="http://schemas.openxmlformats.org/officeDocument/2006/relationships/image" Target="../media/b77bbd95446.pn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4_14_Moe-Moore447.jpg"/>
  <Relationship Id="rId3" Type="http://schemas.openxmlformats.org/officeDocument/2006/relationships/image" Target="../media/09e5c2f5448.pn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4_15_Bruna-Brasil449.jpg"/>
  <Relationship Id="rId3" Type="http://schemas.openxmlformats.org/officeDocument/2006/relationships/image" Target="../media/a47304ee450.pn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451.jpg"/>
  <Relationship Id="rId3" Type="http://schemas.openxmlformats.org/officeDocument/2006/relationships/image" Target="../media/1d38452a452.pn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4_19_Rasheeda_Williams453.jpg"/>
  <Relationship Id="rId3" Type="http://schemas.openxmlformats.org/officeDocument/2006/relationships/image" Target="../media/430ab9dc454.pn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455.jpg"/>
  <Relationship Id="rId3" Type="http://schemas.openxmlformats.org/officeDocument/2006/relationships/image" Target="../media/96f32da6456.pn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4_22_Tati-Guzman457.jpg"/>
  <Relationship Id="rId3" Type="http://schemas.openxmlformats.org/officeDocument/2006/relationships/image" Target="../media/67ba9683458.pn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45.jpg"/>
  <Relationship Id="rId3" Type="http://schemas.openxmlformats.org/officeDocument/2006/relationships/image" Target="../media/dcbe843e46.pn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4_23_Alex-Bendall459.jpg"/>
  <Relationship Id="rId3" Type="http://schemas.openxmlformats.org/officeDocument/2006/relationships/image" Target="../media/046046cf460.pn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4_24_La-Divina461.jpg"/>
  <Relationship Id="rId3" Type="http://schemas.openxmlformats.org/officeDocument/2006/relationships/image" Target="../media/6849a502462.pn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4_24_Stephany-Villar463.jpg"/>
  <Relationship Id="rId3" Type="http://schemas.openxmlformats.org/officeDocument/2006/relationships/image" Target="../media/9680fde0464.pn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4_25_Stephanie-Petty465.jpg"/>
  <Relationship Id="rId3" Type="http://schemas.openxmlformats.org/officeDocument/2006/relationships/image" Target="../media/460722b5466.pn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4_27_Banko-Paso467.jpg"/>
  <Relationship Id="rId3" Type="http://schemas.openxmlformats.org/officeDocument/2006/relationships/image" Target="../media/52366625468.pn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469.jpg"/>
  <Relationship Id="rId3" Type="http://schemas.openxmlformats.org/officeDocument/2006/relationships/image" Target="../media/0424f5b3470.pn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4_29_LaKendra-Andrews471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4_30_Kauanne472.jpg"/>
  <Relationship Id="rId3" Type="http://schemas.openxmlformats.org/officeDocument/2006/relationships/image" Target="../media/39f843fe473.pn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5_01_Karina-Guevara474.jpg"/>
  <Relationship Id="rId3" Type="http://schemas.openxmlformats.org/officeDocument/2006/relationships/image" Target="../media/a8e99224475.pn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476.jpg"/>
  <Relationship Id="rId3" Type="http://schemas.openxmlformats.org/officeDocument/2006/relationships/image" Target="../media/b755063a477.pn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2_10_25_Evelyn-Sampaio-de-Moraes47.jpg"/>
  <Relationship Id="rId3" Type="http://schemas.openxmlformats.org/officeDocument/2006/relationships/image" Target="../media/2ae17bfa48.pn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5_02_Hailey-Bee-Mackenzie-Lawson478.jpg"/>
  <Relationship Id="rId3" Type="http://schemas.openxmlformats.org/officeDocument/2006/relationships/image" Target="../media/ad21cb96479.pn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5_04_Praveen-Nath480.jpg"/>
  <Relationship Id="rId3" Type="http://schemas.openxmlformats.org/officeDocument/2006/relationships/image" Target="../media/984d95f2481.pn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5_04_Emily-Grace-Rawbon482.jpg"/>
  <Relationship Id="rId3" Type="http://schemas.openxmlformats.org/officeDocument/2006/relationships/image" Target="../media/ffbbf953483.pn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5_05_L-F-Rodriguez-Mier484.jpg"/>
  <Relationship Id="rId3" Type="http://schemas.openxmlformats.org/officeDocument/2006/relationships/image" Target="../media/daef5204485.pn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5_05_Jayden-Miller486.jpg"/>
  <Relationship Id="rId3" Type="http://schemas.openxmlformats.org/officeDocument/2006/relationships/image" Target="../media/949029ea487.pn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5_05_Samantha488.jpg"/>
  <Relationship Id="rId3" Type="http://schemas.openxmlformats.org/officeDocument/2006/relationships/image" Target="../media/10d69d65489.pn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5_07_Raissa490.jpg"/>
  <Relationship Id="rId3" Type="http://schemas.openxmlformats.org/officeDocument/2006/relationships/image" Target="../media/ef86e1fb491.png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5_09_Teffy-Balizari492.jpg"/>
  <Relationship Id="rId3" Type="http://schemas.openxmlformats.org/officeDocument/2006/relationships/image" Target="../media/244647d7493.pn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5_09_Maryori-Sousa494.jpg"/>
  <Relationship Id="rId3" Type="http://schemas.openxmlformats.org/officeDocument/2006/relationships/image" Target="../media/84c5e9e1495.pn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496.jpg"/>
  <Relationship Id="rId3" Type="http://schemas.openxmlformats.org/officeDocument/2006/relationships/image" Target="../media/6e0e7704497.pn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2_10_25_Brayden-Snyder49.jpg"/>
  <Relationship Id="rId3" Type="http://schemas.openxmlformats.org/officeDocument/2006/relationships/image" Target="../media/cc6ed6a750.pn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5_12_Dania-Sharith-Polo-Solorzano498.jpg"/>
  <Relationship Id="rId3" Type="http://schemas.openxmlformats.org/officeDocument/2006/relationships/image" Target="../media/5ae1f44e499.pn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5_12_Shakira500.jpg"/>
  <Relationship Id="rId3" Type="http://schemas.openxmlformats.org/officeDocument/2006/relationships/image" Target="../media/e8323029501.pn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5_13_Sheyla-Cabezas-Reyes502.jpg"/>
  <Relationship Id="rId3" Type="http://schemas.openxmlformats.org/officeDocument/2006/relationships/image" Target="../media/9e909f8b503.pn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5_16_Ome-Gandi504.jpg"/>
  <Relationship Id="rId3" Type="http://schemas.openxmlformats.org/officeDocument/2006/relationships/image" Target="../media/91f50d96505.pn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506.jpg"/>
  <Relationship Id="rId3" Type="http://schemas.openxmlformats.org/officeDocument/2006/relationships/image" Target="../media/d6f5de6d507.pn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5_17_Nova-Dunne508.jpg"/>
  <Relationship Id="rId3" Type="http://schemas.openxmlformats.org/officeDocument/2006/relationships/image" Target="../media/e8d2f9b4509.pn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510.jpg"/>
  <Relationship Id="rId3" Type="http://schemas.openxmlformats.org/officeDocument/2006/relationships/image" Target="../media/8b9b5eba511.pn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512.jpg"/>
  <Relationship Id="rId3" Type="http://schemas.openxmlformats.org/officeDocument/2006/relationships/image" Target="../media/45ae2932513.pn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5_18_Sarita514.jpg"/>
  <Relationship Id="rId3" Type="http://schemas.openxmlformats.org/officeDocument/2006/relationships/image" Target="../media/54be2cce515.pn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5_18_Yanina-Martinez516.jpg"/>
  <Relationship Id="rId3" Type="http://schemas.openxmlformats.org/officeDocument/2006/relationships/image" Target="../media/339a1fe8517.pn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2_10_26_Luciana-Desire-Vaca51.jpg"/>
  <Relationship Id="rId3" Type="http://schemas.openxmlformats.org/officeDocument/2006/relationships/image" Target="../media/28bb971252.pn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5_22_Raynanda-Mineiro518.jpg"/>
  <Relationship Id="rId3" Type="http://schemas.openxmlformats.org/officeDocument/2006/relationships/image" Target="../media/71561d0f519.pn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5_22_Stephany-Jama-Cotto520.jpg"/>
  <Relationship Id="rId3" Type="http://schemas.openxmlformats.org/officeDocument/2006/relationships/image" Target="../media/bd22d4e3521.pn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5_23_Vitoria-Damas522.jpg"/>
  <Relationship Id="rId3" Type="http://schemas.openxmlformats.org/officeDocument/2006/relationships/image" Target="../media/5eb0b72b523.pn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5_24_Molly524.jpg"/>
  <Relationship Id="rId3" Type="http://schemas.openxmlformats.org/officeDocument/2006/relationships/image" Target="../media/e2121a5a525.pn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5_25_Bruna-Cancio-dos-Santos526.jpg"/>
  <Relationship Id="rId3" Type="http://schemas.openxmlformats.org/officeDocument/2006/relationships/image" Target="../media/01eda325527.pn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5_25_Cam-Chamberlain528.jpg"/>
  <Relationship Id="rId3" Type="http://schemas.openxmlformats.org/officeDocument/2006/relationships/image" Target="../media/19c2f12b529.pn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5_26_Ezra-Jackson530.jpg"/>
  <Relationship Id="rId3" Type="http://schemas.openxmlformats.org/officeDocument/2006/relationships/image" Target="../media/ea24f58c531.pn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5_28_Luisa-Fernanda-Negrete532.jpg"/>
  <Relationship Id="rId3" Type="http://schemas.openxmlformats.org/officeDocument/2006/relationships/image" Target="../media/8d2a3256533.pn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5_31_Giyo-Castillo534.jpg"/>
  <Relationship Id="rId3" Type="http://schemas.openxmlformats.org/officeDocument/2006/relationships/image" Target="../media/a551d99a535.pn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5_31_Mia-Alaina-Lorene-Knight536.jpg"/>
  <Relationship Id="rId3" Type="http://schemas.openxmlformats.org/officeDocument/2006/relationships/image" Target="../media/ed948858537.pn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53.jpg"/>
  <Relationship Id="rId3" Type="http://schemas.openxmlformats.org/officeDocument/2006/relationships/image" Target="../media/73cf30e654.pn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538.jpg"/>
  <Relationship Id="rId3" Type="http://schemas.openxmlformats.org/officeDocument/2006/relationships/image" Target="../media/5adddb40539.pn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540.jpg"/>
  <Relationship Id="rId3" Type="http://schemas.openxmlformats.org/officeDocument/2006/relationships/image" Target="../media/e2a04041541.pn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6_03_Ashia-Davis542.jpg"/>
  <Relationship Id="rId3" Type="http://schemas.openxmlformats.org/officeDocument/2006/relationships/image" Target="../media/4f16b6f6543.pn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6_04_Chiquita544.jpg"/>
  <Relationship Id="rId3" Type="http://schemas.openxmlformats.org/officeDocument/2006/relationships/image" Target="../media/d7fb2d08545.pn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546.jpg"/>
  <Relationship Id="rId3" Type="http://schemas.openxmlformats.org/officeDocument/2006/relationships/image" Target="../media/36efff5c547.pn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6_09_Rosy548.jpg"/>
  <Relationship Id="rId3" Type="http://schemas.openxmlformats.org/officeDocument/2006/relationships/image" Target="../media/30705f55549.pn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6_10_Ramona-Torres-da-Silva550.jpg"/>
  <Relationship Id="rId3" Type="http://schemas.openxmlformats.org/officeDocument/2006/relationships/image" Target="../media/40081f30551.pn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6_11_Luna-Bravo552.jpg"/>
  <Relationship Id="rId3" Type="http://schemas.openxmlformats.org/officeDocument/2006/relationships/image" Target="../media/b0711192553.pn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554.jpg"/>
  <Relationship Id="rId3" Type="http://schemas.openxmlformats.org/officeDocument/2006/relationships/image" Target="../media/8615e7d2555.pn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6_13_Michelly-Moreira556.jpg"/>
  <Relationship Id="rId3" Type="http://schemas.openxmlformats.org/officeDocument/2006/relationships/image" Target="../media/a855a788557.pn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2_11_01_Liz-Hernandez55.jpg"/>
  <Relationship Id="rId3" Type="http://schemas.openxmlformats.org/officeDocument/2006/relationships/image" Target="../media/d60bc02756.pn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6_14_Lilia558.jpg"/>
  <Relationship Id="rId3" Type="http://schemas.openxmlformats.org/officeDocument/2006/relationships/image" Target="../media/dcf86bba559.pn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6_17_Samira-Lescar560.jpg"/>
  <Relationship Id="rId3" Type="http://schemas.openxmlformats.org/officeDocument/2006/relationships/image" Target="../media/d183b679561.pn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562.jpg"/>
  <Relationship Id="rId3" Type="http://schemas.openxmlformats.org/officeDocument/2006/relationships/image" Target="../media/a3d519dd563.pn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6_18_Emily-Isabeli-Colstt564.jpg"/>
  <Relationship Id="rId3" Type="http://schemas.openxmlformats.org/officeDocument/2006/relationships/image" Target="../media/83c78771565.pn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6_19_Valentina-Moran566.jpg"/>
  <Relationship Id="rId3" Type="http://schemas.openxmlformats.org/officeDocument/2006/relationships/image" Target="../media/418983a6567.pn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568.jpg"/>
  <Relationship Id="rId3" Type="http://schemas.openxmlformats.org/officeDocument/2006/relationships/image" Target="../media/701eb89c569.pn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570.jpg"/>
  <Relationship Id="rId3" Type="http://schemas.openxmlformats.org/officeDocument/2006/relationships/image" Target="../media/91239757571.pn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6_20_Ivanna-Divina-Jhons572.jpg"/>
  <Relationship Id="rId3" Type="http://schemas.openxmlformats.org/officeDocument/2006/relationships/image" Target="../media/add12089573.pn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6_20_Joana-Smith574.jpg"/>
  <Relationship Id="rId3" Type="http://schemas.openxmlformats.org/officeDocument/2006/relationships/image" Target="../media/4857a21f575.pn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6_20_Juiliana-Chavez-Flores576.jpg"/>
  <Relationship Id="rId3" Type="http://schemas.openxmlformats.org/officeDocument/2006/relationships/image" Target="../media/ff43411f577.pn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2_11_03_Kauana-Vasconcelos57.jpg"/>
  <Relationship Id="rId3" Type="http://schemas.openxmlformats.org/officeDocument/2006/relationships/image" Target="../media/eae9fcfe58.pn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578.jpg"/>
  <Relationship Id="rId3" Type="http://schemas.openxmlformats.org/officeDocument/2006/relationships/image" Target="../media/b8fdfb0f579.pn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6_22_Pamela580.jpg"/>
  <Relationship Id="rId3" Type="http://schemas.openxmlformats.org/officeDocument/2006/relationships/image" Target="../media/31b46a05581.pn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582.jpg"/>
  <Relationship Id="rId3" Type="http://schemas.openxmlformats.org/officeDocument/2006/relationships/image" Target="../media/6b0f5c1d583.pn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584.jpg"/>
  <Relationship Id="rId3" Type="http://schemas.openxmlformats.org/officeDocument/2006/relationships/image" Target="../media/e3ede904585.pn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6_24_Abby-Silva-Moreira586.jpg"/>
  <Relationship Id="rId3" Type="http://schemas.openxmlformats.org/officeDocument/2006/relationships/image" Target="../media/9ebf01e4587.pn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6_25_Chanell-Perez-Ortez588.jpg"/>
  <Relationship Id="rId3" Type="http://schemas.openxmlformats.org/officeDocument/2006/relationships/image" Target="../media/4fb52307589.pn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6_27_Patty590.jpg"/>
  <Relationship Id="rId3" Type="http://schemas.openxmlformats.org/officeDocument/2006/relationships/image" Target="../media/0f6f5e8f591.pn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592.jpg"/>
  <Relationship Id="rId3" Type="http://schemas.openxmlformats.org/officeDocument/2006/relationships/image" Target="../media/c0defb43593.pn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6_30_Jacob-Williamson594.jpg"/>
  <Relationship Id="rId3" Type="http://schemas.openxmlformats.org/officeDocument/2006/relationships/image" Target="../media/436ec1d2595.pn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6_30_Michelle-Dionne-Peacock596.jpg"/>
  <Relationship Id="rId3" Type="http://schemas.openxmlformats.org/officeDocument/2006/relationships/image" Target="../media/1b62cb99597.pn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5.jpg"/>
  <Relationship Id="rId3" Type="http://schemas.openxmlformats.org/officeDocument/2006/relationships/image" Target="../media/a0c5bba46.pn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2_11_03_Jessice-Silva59.jpg"/>
  <Relationship Id="rId3" Type="http://schemas.openxmlformats.org/officeDocument/2006/relationships/image" Target="../media/5d514b5b60.pn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598.jpg"/>
  <Relationship Id="rId3" Type="http://schemas.openxmlformats.org/officeDocument/2006/relationships/image" Target="../media/13dc7faf599.pn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600.jpg"/>
  <Relationship Id="rId3" Type="http://schemas.openxmlformats.org/officeDocument/2006/relationships/image" Target="../media/43781cc0601.pn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7_01_Joselyn-Lino602.jpg"/>
  <Relationship Id="rId3" Type="http://schemas.openxmlformats.org/officeDocument/2006/relationships/image" Target="../media/255dd397603.pn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7_02_Colin-Smith604.jpg"/>
  <Relationship Id="rId3" Type="http://schemas.openxmlformats.org/officeDocument/2006/relationships/image" Target="../media/01a28e7a605.pn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7_03_Liliana-Veroni606.jpg"/>
  <Relationship Id="rId3" Type="http://schemas.openxmlformats.org/officeDocument/2006/relationships/image" Target="../media/7275547d607.pn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608.jpg"/>
  <Relationship Id="rId3" Type="http://schemas.openxmlformats.org/officeDocument/2006/relationships/image" Target="../media/5b6f17a1609.pn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610.jpg"/>
  <Relationship Id="rId3" Type="http://schemas.openxmlformats.org/officeDocument/2006/relationships/image" Target="../media/8a1ff70e611.pn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7_05_Natalia-Gonzalez612.jpg"/>
  <Relationship Id="rId3" Type="http://schemas.openxmlformats.org/officeDocument/2006/relationships/image" Target="../media/f9132017613.pn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614.jpg"/>
  <Relationship Id="rId3" Type="http://schemas.openxmlformats.org/officeDocument/2006/relationships/image" Target="../media/8f290981615.pn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7_06_Noa-Milivojev616.jpg"/>
  <Relationship Id="rId3" Type="http://schemas.openxmlformats.org/officeDocument/2006/relationships/image" Target="../media/009dbe70617.pn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2_11_04_Renata-Nicole-Duarte-Reyes61.jpg"/>
  <Relationship Id="rId3" Type="http://schemas.openxmlformats.org/officeDocument/2006/relationships/image" Target="../media/2fd33b0362.pn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7_06_Kamrany618.jpg"/>
  <Relationship Id="rId3" Type="http://schemas.openxmlformats.org/officeDocument/2006/relationships/image" Target="../media/cd6fd2b8619.pn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7_06_Fernielle-Mary-Mora620.jpg"/>
  <Relationship Id="rId3" Type="http://schemas.openxmlformats.org/officeDocument/2006/relationships/image" Target="../media/bcfd7c70621.pn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7_08_Francheska-Rivas622.jpg"/>
  <Relationship Id="rId3" Type="http://schemas.openxmlformats.org/officeDocument/2006/relationships/image" Target="../media/9ffb917a623.pn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624.jpg"/>
  <Relationship Id="rId3" Type="http://schemas.openxmlformats.org/officeDocument/2006/relationships/image" Target="../media/d950f127625.pn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7_08_Katherine-Massiel-Rivera626.jpg"/>
  <Relationship Id="rId3" Type="http://schemas.openxmlformats.org/officeDocument/2006/relationships/image" Target="../media/a288b407627.pn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7_08_Yormary628.jpg"/>
  <Relationship Id="rId3" Type="http://schemas.openxmlformats.org/officeDocument/2006/relationships/image" Target="../media/3afc5915629.pn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7_09_Bianca-Ferreira-da-Rocha630.jpg"/>
  <Relationship Id="rId3" Type="http://schemas.openxmlformats.org/officeDocument/2006/relationships/image" Target="../media/cd636a8d631.pn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7_10_Anna-Ivankova632.jpg"/>
  <Relationship Id="rId3" Type="http://schemas.openxmlformats.org/officeDocument/2006/relationships/image" Target="../media/d56666df633.pn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7_10_Grazyele-Junqueiro634.jpg"/>
  <Relationship Id="rId3" Type="http://schemas.openxmlformats.org/officeDocument/2006/relationships/image" Target="../media/617054df635.pn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7_11_Elena-Esther-Adem636.jpg"/>
  <Relationship Id="rId3" Type="http://schemas.openxmlformats.org/officeDocument/2006/relationships/image" Target="../media/a4ca0918637.pn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2_11_04_Kimberly-Fernanda-Mendoza-Sevilha63.jpg"/>
  <Relationship Id="rId3" Type="http://schemas.openxmlformats.org/officeDocument/2006/relationships/image" Target="../media/92a56ac164.pn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7_12_Ryuchell638.jpg"/>
  <Relationship Id="rId3" Type="http://schemas.openxmlformats.org/officeDocument/2006/relationships/image" Target="../media/1e2aee33639.pn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640.jpg"/>
  <Relationship Id="rId3" Type="http://schemas.openxmlformats.org/officeDocument/2006/relationships/image" Target="../media/3b635aa5641.pn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7_13_Franklin-Pabon-Camacho642.jpg"/>
  <Relationship Id="rId3" Type="http://schemas.openxmlformats.org/officeDocument/2006/relationships/image" Target="../media/0fcbfbc9643.pn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644.jpg"/>
  <Relationship Id="rId3" Type="http://schemas.openxmlformats.org/officeDocument/2006/relationships/image" Target="../media/16a17953645.pn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7_16_Lucas-Peres646.jpg"/>
  <Relationship Id="rId3" Type="http://schemas.openxmlformats.org/officeDocument/2006/relationships/image" Target="../media/62077bd3647.pn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7_16_Onyx-John648.jpg"/>
  <Relationship Id="rId3" Type="http://schemas.openxmlformats.org/officeDocument/2006/relationships/image" Target="../media/6ed48dc2649.pn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650.jpg"/>
  <Relationship Id="rId3" Type="http://schemas.openxmlformats.org/officeDocument/2006/relationships/image" Target="../media/ac67bdef651.pn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7_18_Claudia-da-Costa652.jpg"/>
  <Relationship Id="rId3" Type="http://schemas.openxmlformats.org/officeDocument/2006/relationships/image" Target="../media/4d26a396653.pn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7_21_Camdyn-Rider654.jpg"/>
  <Relationship Id="rId3" Type="http://schemas.openxmlformats.org/officeDocument/2006/relationships/image" Target="../media/7581ad27655.pn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7_21_Mykal_Rae656.jpg"/>
  <Relationship Id="rId3" Type="http://schemas.openxmlformats.org/officeDocument/2006/relationships/image" Target="../media/a9ae486c657.pn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2_11_05_Carla-Pereira65.jpg"/>
  <Relationship Id="rId3" Type="http://schemas.openxmlformats.org/officeDocument/2006/relationships/image" Target="../media/4ca0d95366.pn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7_25_Julia-Nicolly-Moreira-da-Silva658.jpg"/>
  <Relationship Id="rId3" Type="http://schemas.openxmlformats.org/officeDocument/2006/relationships/image" Target="../media/abe4de46659.pn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7_26_Nicole660.jpg"/>
  <Relationship Id="rId3" Type="http://schemas.openxmlformats.org/officeDocument/2006/relationships/image" Target="../media/ef9f33c0661.pn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7_31_Guendi662.jpg"/>
  <Relationship Id="rId3" Type="http://schemas.openxmlformats.org/officeDocument/2006/relationships/image" Target="../media/81f8f7a0663.pn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8_04_Bella664.jpg"/>
  <Relationship Id="rId3" Type="http://schemas.openxmlformats.org/officeDocument/2006/relationships/image" Target="../media/30baf849665.pn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8_06_Karina-Gomez666.jpg"/>
  <Relationship Id="rId3" Type="http://schemas.openxmlformats.org/officeDocument/2006/relationships/image" Target="../media/83141d3a667.pn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8_06_Derin-S668.jpg"/>
  <Relationship Id="rId3" Type="http://schemas.openxmlformats.org/officeDocument/2006/relationships/image" Target="../media/d1b28f7a669.pn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8_06_Kalle670.jpg"/>
  <Relationship Id="rId3" Type="http://schemas.openxmlformats.org/officeDocument/2006/relationships/image" Target="../media/c51469b0671.pn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8_07_DeVonnie-JRae-Johnson672.jpg"/>
  <Relationship Id="rId3" Type="http://schemas.openxmlformats.org/officeDocument/2006/relationships/image" Target="../media/f13a7a3f673.pn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674.jpg"/>
  <Relationship Id="rId3" Type="http://schemas.openxmlformats.org/officeDocument/2006/relationships/image" Target="../media/0ecbc049675.pn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8_08_Susan-Fernandez676.jpg"/>
  <Relationship Id="rId3" Type="http://schemas.openxmlformats.org/officeDocument/2006/relationships/image" Target="../media/bdf05bfd677.pn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2_11_05_Martha-Torres67.jpg"/>
  <Relationship Id="rId3" Type="http://schemas.openxmlformats.org/officeDocument/2006/relationships/image" Target="../media/6b51983f68.pn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678.jpg"/>
  <Relationship Id="rId3" Type="http://schemas.openxmlformats.org/officeDocument/2006/relationships/image" Target="../media/7034bbee679.pn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8_10_Dolli-Goins68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681.jpg"/>
  <Relationship Id="rId3" Type="http://schemas.openxmlformats.org/officeDocument/2006/relationships/image" Target="../media/a7100e54682.pn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8_12_Luis-Angel-Diaz-Castro683.jpg"/>
  <Relationship Id="rId3" Type="http://schemas.openxmlformats.org/officeDocument/2006/relationships/image" Target="../media/b402de25684.pn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8_13_Jordana-Borbor-Cruz685.jpg"/>
  <Relationship Id="rId3" Type="http://schemas.openxmlformats.org/officeDocument/2006/relationships/image" Target="../media/2ea310a2686.pn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8_13_Luciana-Sandoval687.jpg"/>
  <Relationship Id="rId3" Type="http://schemas.openxmlformats.org/officeDocument/2006/relationships/image" Target="../media/553b6637688.pn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8_13_Natasha689.jpg"/>
  <Relationship Id="rId3" Type="http://schemas.openxmlformats.org/officeDocument/2006/relationships/image" Target="../media/8aa9aa37690.pn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8_16_Lovely-Page691.jpg"/>
  <Relationship Id="rId3" Type="http://schemas.openxmlformats.org/officeDocument/2006/relationships/image" Target="../media/8aebe654692.pn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8_17_Thomas-Robertson693.jpg"/>
  <Relationship Id="rId3" Type="http://schemas.openxmlformats.org/officeDocument/2006/relationships/image" Target="../media/65674554694.pn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8_23_J-Amihan695.jpg"/>
  <Relationship Id="rId3" Type="http://schemas.openxmlformats.org/officeDocument/2006/relationships/image" Target="../media/a86eec98696.pn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2_11_05_Mael-Eden-Paufert69.jpg"/>
  <Relationship Id="rId3" Type="http://schemas.openxmlformats.org/officeDocument/2006/relationships/image" Target="../media/da97b4fe70.pn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8_20_Adriana697.jpg"/>
  <Relationship Id="rId3" Type="http://schemas.openxmlformats.org/officeDocument/2006/relationships/image" Target="../media/56bdd89f698.pn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8_22_Caio-Linhares699.jpg"/>
  <Relationship Id="rId3" Type="http://schemas.openxmlformats.org/officeDocument/2006/relationships/image" Target="../media/cedf5613700.pn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701.jpg"/>
  <Relationship Id="rId3" Type="http://schemas.openxmlformats.org/officeDocument/2006/relationships/image" Target="../media/087993a2702.pn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8_25_Shiirya703.jpg"/>
  <Relationship Id="rId3" Type="http://schemas.openxmlformats.org/officeDocument/2006/relationships/image" Target="../media/32df5a85704.pn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8_26_Tiago-da-Silva705.jpg"/>
  <Relationship Id="rId3" Type="http://schemas.openxmlformats.org/officeDocument/2006/relationships/image" Target="../media/52dd3076706.pn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8_26_Valentina-de-Paz707.jpg"/>
  <Relationship Id="rId3" Type="http://schemas.openxmlformats.org/officeDocument/2006/relationships/image" Target="../media/effbcaec708.pn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8_27_Catherine-Wheeler709.jpg"/>
  <Relationship Id="rId3" Type="http://schemas.openxmlformats.org/officeDocument/2006/relationships/image" Target="../media/931aa7ff710.pn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711.jpg"/>
  <Relationship Id="rId3" Type="http://schemas.openxmlformats.org/officeDocument/2006/relationships/image" Target="../media/ed7476dc712.pn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713.jpg"/>
  <Relationship Id="rId3" Type="http://schemas.openxmlformats.org/officeDocument/2006/relationships/image" Target="../media/9ce637f8714.pn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715.jpg"/>
  <Relationship Id="rId3" Type="http://schemas.openxmlformats.org/officeDocument/2006/relationships/image" Target="../media/5f05547c716.png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2_11_07_Myles-Fitzpatrick71.jpg"/>
  <Relationship Id="rId3" Type="http://schemas.openxmlformats.org/officeDocument/2006/relationships/image" Target="../media/73de610b72.pn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8_31_Tree-Crane717.jpg"/>
  <Relationship Id="rId3" Type="http://schemas.openxmlformats.org/officeDocument/2006/relationships/image" Target="../media/d935d04f718.pn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9_02_Eber-Albarran719.jpg"/>
  <Relationship Id="rId3" Type="http://schemas.openxmlformats.org/officeDocument/2006/relationships/image" Target="../media/27e616f0720.pn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9_02_Cleo721.jpg"/>
  <Relationship Id="rId3" Type="http://schemas.openxmlformats.org/officeDocument/2006/relationships/image" Target="../media/af0cd830722.pn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9_04_Juriana-Orario723.jpg"/>
  <Relationship Id="rId3" Type="http://schemas.openxmlformats.org/officeDocument/2006/relationships/image" Target="../media/6a7b9f21724.pn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9_04_Babul-Mridha725.jpg"/>
  <Relationship Id="rId3" Type="http://schemas.openxmlformats.org/officeDocument/2006/relationships/image" Target="../media/e66b8fb7726.pn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727.jpg"/>
  <Relationship Id="rId3" Type="http://schemas.openxmlformats.org/officeDocument/2006/relationships/image" Target="../media/a9166481728.pn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9_05_BreAsia-Bankz729.jpg"/>
  <Relationship Id="rId3" Type="http://schemas.openxmlformats.org/officeDocument/2006/relationships/image" Target="../media/96f416c2730.pn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9_05_Dacoda-Lawrence-Codii731.jpg"/>
  <Relationship Id="rId3" Type="http://schemas.openxmlformats.org/officeDocument/2006/relationships/image" Target="../media/40c655fd732.pn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9_06_Lucy-Dawson-Stier733.jpg"/>
  <Relationship Id="rId3" Type="http://schemas.openxmlformats.org/officeDocument/2006/relationships/image" Target="../media/dfddbad5734.pn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735.jpg"/>
  <Relationship Id="rId3" Type="http://schemas.openxmlformats.org/officeDocument/2006/relationships/image" Target="../media/83b76fbe736.pn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73.jpg"/>
  <Relationship Id="rId3" Type="http://schemas.openxmlformats.org/officeDocument/2006/relationships/image" Target="../media/0f47847a74.pn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9_07_Thallita-Costa737.jpg"/>
  <Relationship Id="rId3" Type="http://schemas.openxmlformats.org/officeDocument/2006/relationships/image" Target="../media/57bfe861738.pn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9_08_Alexa-Andreevna-Sokova739.jpg"/>
  <Relationship Id="rId3" Type="http://schemas.openxmlformats.org/officeDocument/2006/relationships/image" Target="../media/054766ae740.pn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9_08_Charm-Wilson741.jpg"/>
  <Relationship Id="rId3" Type="http://schemas.openxmlformats.org/officeDocument/2006/relationships/image" Target="../media/5a9dea46742.pn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743.jpg"/>
  <Relationship Id="rId3" Type="http://schemas.openxmlformats.org/officeDocument/2006/relationships/image" Target="../media/3f4a0e28744.pn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745.jpg"/>
  <Relationship Id="rId3" Type="http://schemas.openxmlformats.org/officeDocument/2006/relationships/image" Target="../media/139df96c746.pn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9_15_Campanilla747.jpg"/>
  <Relationship Id="rId3" Type="http://schemas.openxmlformats.org/officeDocument/2006/relationships/image" Target="../media/5e7071c7748.pn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9_16_Samara-Cibele-Ferreira-Gomes749.jpg"/>
  <Relationship Id="rId3" Type="http://schemas.openxmlformats.org/officeDocument/2006/relationships/image" Target="../media/e0e65d4f750.pn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751.jpg"/>
  <Relationship Id="rId3" Type="http://schemas.openxmlformats.org/officeDocument/2006/relationships/image" Target="../media/775a89eb752.pn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9_17_Iasmim753.jpg"/>
  <Relationship Id="rId3" Type="http://schemas.openxmlformats.org/officeDocument/2006/relationships/image" Target="../media/1eaac5a8754.pn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9_19_Anna-Luisa-Pantaleao755.jpg"/>
  <Relationship Id="rId3" Type="http://schemas.openxmlformats.org/officeDocument/2006/relationships/image" Target="../media/cc39e02a756.pn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75.jpg"/>
  <Relationship Id="rId3" Type="http://schemas.openxmlformats.org/officeDocument/2006/relationships/image" Target="../media/d5b67d8d76.pn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9_19_YOKO757.jpg"/>
  <Relationship Id="rId3" Type="http://schemas.openxmlformats.org/officeDocument/2006/relationships/image" Target="../media/ae3ce05b758.pn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9_20_Laiq759.jpg"/>
  <Relationship Id="rId3" Type="http://schemas.openxmlformats.org/officeDocument/2006/relationships/image" Target="../media/e369f716760.pn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9_22_Thea-Cassidy761.jpg"/>
  <Relationship Id="rId3" Type="http://schemas.openxmlformats.org/officeDocument/2006/relationships/image" Target="../media/e1493bd9762.pn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9_23_Aysel763.jpg"/>
  <Relationship Id="rId3" Type="http://schemas.openxmlformats.org/officeDocument/2006/relationships/image" Target="../media/6921ff75764.pn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9_23_Soraya-Alvarez765.jpg"/>
  <Relationship Id="rId3" Type="http://schemas.openxmlformats.org/officeDocument/2006/relationships/image" Target="../media/30837632766.pn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9_25_Noor-BM767.jpg"/>
  <Relationship Id="rId3" Type="http://schemas.openxmlformats.org/officeDocument/2006/relationships/image" Target="../media/85be2516768.pn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9_25_Daniele-Soares769.jpg"/>
  <Relationship Id="rId3" Type="http://schemas.openxmlformats.org/officeDocument/2006/relationships/image" Target="../media/7fdf8579770.pn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9_26_Sherlyn-Marjorie771.jpg"/>
  <Relationship Id="rId3" Type="http://schemas.openxmlformats.org/officeDocument/2006/relationships/image" Target="../media/c8fe3029772.pn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9_26_Erin-Ezra-Young773.jpg"/>
  <Relationship Id="rId3" Type="http://schemas.openxmlformats.org/officeDocument/2006/relationships/image" Target="../media/1d27f327774.pn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775.jpg"/>
  <Relationship Id="rId3" Type="http://schemas.openxmlformats.org/officeDocument/2006/relationships/image" Target="../media/1acafea7776.pn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2_11_10_Chepina-Arteaga-Morante77.jpg"/>
  <Relationship Id="rId3" Type="http://schemas.openxmlformats.org/officeDocument/2006/relationships/image" Target="../media/930812b278.pn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777.jpg"/>
  <Relationship Id="rId3" Type="http://schemas.openxmlformats.org/officeDocument/2006/relationships/image" Target="../media/73495d0f778.pn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9_29_Sofia-Pereira-Santos779.jpg"/>
  <Relationship Id="rId3" Type="http://schemas.openxmlformats.org/officeDocument/2006/relationships/image" Target="../media/b621bf93780.pn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781.jpg"/>
  <Relationship Id="rId3" Type="http://schemas.openxmlformats.org/officeDocument/2006/relationships/image" Target="../media/d2ed118d782.pn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783.jpg"/>
  <Relationship Id="rId3" Type="http://schemas.openxmlformats.org/officeDocument/2006/relationships/image" Target="../media/fa996533784.pn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7.jpg"/>
  <Relationship Id="rId3" Type="http://schemas.openxmlformats.org/officeDocument/2006/relationships/image" Target="../media/f950d73c8.pn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2_11_10_Jerry-Rodrigues79.jpg"/>
  <Relationship Id="rId3" Type="http://schemas.openxmlformats.org/officeDocument/2006/relationships/image" Target="../media/2c45712880.pn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81.jpg"/>
  <Relationship Id="rId3" Type="http://schemas.openxmlformats.org/officeDocument/2006/relationships/image" Target="../media/5d5a477a82.pn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2_11_12_Karen-Sanchez-Alvarez83.jpg"/>
  <Relationship Id="rId3" Type="http://schemas.openxmlformats.org/officeDocument/2006/relationships/image" Target="../media/42462b5884.pn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2_11_12_Maiken-Dani-Cooper85.jpg"/>
  <Relationship Id="rId3" Type="http://schemas.openxmlformats.org/officeDocument/2006/relationships/image" Target="../media/c887c17986.pn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87.jpg"/>
  <Relationship Id="rId3" Type="http://schemas.openxmlformats.org/officeDocument/2006/relationships/image" Target="../media/15fc890688.pn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2_11_13_Emma-Borhanian89.jpg"/>
  <Relationship Id="rId3" Type="http://schemas.openxmlformats.org/officeDocument/2006/relationships/image" Target="../media/be1607f190.pn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91.jpg"/>
  <Relationship Id="rId3" Type="http://schemas.openxmlformats.org/officeDocument/2006/relationships/image" Target="../media/2f06404792.pn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2_11_15_Adalyn-Anderson93.jpg"/>
  <Relationship Id="rId3" Type="http://schemas.openxmlformats.org/officeDocument/2006/relationships/image" Target="../media/7e1f6e0994.pn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95.jpg"/>
  <Relationship Id="rId3" Type="http://schemas.openxmlformats.org/officeDocument/2006/relationships/image" Target="../media/db8e4e1c96.pn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2_11_17_Mariela-Jorgelina-Romero97.jpg"/>
  <Relationship Id="rId3" Type="http://schemas.openxmlformats.org/officeDocument/2006/relationships/image" Target="../media/8e1eac4998.pn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2_10_05_Naomi-Cabral9.jpg"/>
  <Relationship Id="rId3" Type="http://schemas.openxmlformats.org/officeDocument/2006/relationships/image" Target="../media/f51a0ea810.pn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2_11_17_Marta-Castana99.jpg"/>
  <Relationship Id="rId3" Type="http://schemas.openxmlformats.org/officeDocument/2006/relationships/image" Target="../media/6522a09a100.pn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2_11_18_Bruninha-da-Silva101.jpg"/>
  <Relationship Id="rId3" Type="http://schemas.openxmlformats.org/officeDocument/2006/relationships/image" Target="../media/fbc68281102.pn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2_11_18_Finn-Hall103.jpg"/>
  <Relationship Id="rId3" Type="http://schemas.openxmlformats.org/officeDocument/2006/relationships/image" Target="../media/0a75582b104.pn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2_11_19_Daniel-Davis-Aston105.jpg"/>
  <Relationship Id="rId3" Type="http://schemas.openxmlformats.org/officeDocument/2006/relationships/image" Target="../media/bcffd2df106.pn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2_11_19_Kelly-Loving107.jpg"/>
  <Relationship Id="rId3" Type="http://schemas.openxmlformats.org/officeDocument/2006/relationships/image" Target="../media/5c2f24f6108.pn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2_11_20_Rihanna-Rodrigues-dos-Santos109.jpg"/>
  <Relationship Id="rId3" Type="http://schemas.openxmlformats.org/officeDocument/2006/relationships/image" Target="../media/37aa35b9110.pn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2_11_22_Brenda111.jpg"/>
  <Relationship Id="rId3" Type="http://schemas.openxmlformats.org/officeDocument/2006/relationships/image" Target="../media/71a06a83112.pn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2_11_22_Matty-Sheldrick113.jpg"/>
  <Relationship Id="rId3" Type="http://schemas.openxmlformats.org/officeDocument/2006/relationships/image" Target="../media/956242b3114.pn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115.jpg"/>
  <Relationship Id="rId3" Type="http://schemas.openxmlformats.org/officeDocument/2006/relationships/image" Target="../media/35e2c4c5116.pn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2_11_23_Bekett-Noble117.jpg"/>
  <Relationship Id="rId3" Type="http://schemas.openxmlformats.org/officeDocument/2006/relationships/image" Target="../media/0f2b72bd118.pn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2_10_06_Alexia-Silva-de-Santana11.jpg"/>
  <Relationship Id="rId3" Type="http://schemas.openxmlformats.org/officeDocument/2006/relationships/image" Target="../media/19f3a13b12.pn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2_11_24_Olvin-Osorio-Doroteo119.jpg"/>
  <Relationship Id="rId3" Type="http://schemas.openxmlformats.org/officeDocument/2006/relationships/image" Target="../media/aa6a328b120.pn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2_11_24_Diamond-Jackson-McDonald121.jpg"/>
  <Relationship Id="rId3" Type="http://schemas.openxmlformats.org/officeDocument/2006/relationships/image" Target="../media/0a5281aa122.pn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123.jpg"/>
  <Relationship Id="rId3" Type="http://schemas.openxmlformats.org/officeDocument/2006/relationships/image" Target="../media/206f7e69124.pn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2_11_27_Ana-Paula-dos-Santos125.jpg"/>
  <Relationship Id="rId3" Type="http://schemas.openxmlformats.org/officeDocument/2006/relationships/image" Target="../media/6b6bdf9b126.pn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127.jpg"/>
  <Relationship Id="rId3" Type="http://schemas.openxmlformats.org/officeDocument/2006/relationships/image" Target="../media/dae96f2f128.pn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129.jpg"/>
  <Relationship Id="rId3" Type="http://schemas.openxmlformats.org/officeDocument/2006/relationships/image" Target="../media/71dd34ee130.pn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2_12_01_Day-Rodas131.jpg"/>
  <Relationship Id="rId3" Type="http://schemas.openxmlformats.org/officeDocument/2006/relationships/image" Target="../media/e08e8724132.pn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133.jpg"/>
  <Relationship Id="rId3" Type="http://schemas.openxmlformats.org/officeDocument/2006/relationships/image" Target="../media/a62aa340134.pn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2_12_04_Jossi-Cordova-Macas135.jpg"/>
  <Relationship Id="rId3" Type="http://schemas.openxmlformats.org/officeDocument/2006/relationships/image" Target="../media/edb8e815136.pn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2_12_04_Morgan-Dee137.jpg"/>
  <Relationship Id="rId3" Type="http://schemas.openxmlformats.org/officeDocument/2006/relationships/image" Target="../media/5002be5a138.pn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13.jpg"/>
  <Relationship Id="rId3" Type="http://schemas.openxmlformats.org/officeDocument/2006/relationships/image" Target="../media/9f81a3fe14.pn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139.jpg"/>
  <Relationship Id="rId3" Type="http://schemas.openxmlformats.org/officeDocument/2006/relationships/image" Target="../media/4813ce89140.pn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2_12_09_Endriely-Prestes-Aguiar141.jpg"/>
  <Relationship Id="rId3" Type="http://schemas.openxmlformats.org/officeDocument/2006/relationships/image" Target="../media/e66ad163142.pn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2_12_09_Jaqueline-Fyoruti143.jpg"/>
  <Relationship Id="rId3" Type="http://schemas.openxmlformats.org/officeDocument/2006/relationships/image" Target="../media/d01f2d0f144.pn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2_12_09_Destiny-Howard145.jpg"/>
  <Relationship Id="rId3" Type="http://schemas.openxmlformats.org/officeDocument/2006/relationships/image" Target="../media/5683a08f146.pn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2_12_11_Claudia-Diaz147.jpg"/>
  <Relationship Id="rId3" Type="http://schemas.openxmlformats.org/officeDocument/2006/relationships/image" Target="../media/6529a7a7148.pn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2_12_14_Ximena-Madrid-Flores149.jpg"/>
  <Relationship Id="rId3" Type="http://schemas.openxmlformats.org/officeDocument/2006/relationships/image" Target="../media/5d9454d0150.pn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2_12_14_MarQuis-Jackson151.jpg"/>
  <Relationship Id="rId3" Type="http://schemas.openxmlformats.org/officeDocument/2006/relationships/image" Target="../media/0c41780e152.pn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153.jpg"/>
  <Relationship Id="rId3" Type="http://schemas.openxmlformats.org/officeDocument/2006/relationships/image" Target="../media/fab91971154.pn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155.jpg"/>
  <Relationship Id="rId3" Type="http://schemas.openxmlformats.org/officeDocument/2006/relationships/image" Target="../media/f19e702a156.pn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2_12_16_Ariana-Diaz-Chavez157.jpg"/>
  <Relationship Id="rId3" Type="http://schemas.openxmlformats.org/officeDocument/2006/relationships/image" Target="../media/23e447f3158.pn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2_10_06_Natasha15.jpg"/>
  <Relationship Id="rId3" Type="http://schemas.openxmlformats.org/officeDocument/2006/relationships/image" Target="../media/d664035116.pn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2_12_16_Henry-Berg-Brousseau159.jpg"/>
  <Relationship Id="rId3" Type="http://schemas.openxmlformats.org/officeDocument/2006/relationships/image" Target="../media/a6245094160.pn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2_12_17_Caelee-Love-Light161.jpg"/>
  <Relationship Id="rId3" Type="http://schemas.openxmlformats.org/officeDocument/2006/relationships/image" Target="../media/00fb4dfd162.pn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2_12_17_Lully-Pimentel163.jpg"/>
  <Relationship Id="rId3" Type="http://schemas.openxmlformats.org/officeDocument/2006/relationships/image" Target="../media/d1c5a8e2164.pn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2_12_18_Kamilla-Nogueira165.jpg"/>
  <Relationship Id="rId3" Type="http://schemas.openxmlformats.org/officeDocument/2006/relationships/image" Target="../media/1d88cc7c166.pn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2_12_19_Jady167.jpg"/>
  <Relationship Id="rId3" Type="http://schemas.openxmlformats.org/officeDocument/2006/relationships/image" Target="../media/78f656c5168.pn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2_12_18_Levi-Martin169.jpg"/>
  <Relationship Id="rId3" Type="http://schemas.openxmlformats.org/officeDocument/2006/relationships/image" Target="../media/423c6ee8170.pn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171.jpg"/>
  <Relationship Id="rId3" Type="http://schemas.openxmlformats.org/officeDocument/2006/relationships/image" Target="../media/3b4b85b0172.png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2_12_23_Brauny-Alcantara173.jpg"/>
  <Relationship Id="rId3" Type="http://schemas.openxmlformats.org/officeDocument/2006/relationships/image" Target="../media/43de2a4b174.pn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2_12_23_Sheyla175.jpg"/>
  <Relationship Id="rId3" Type="http://schemas.openxmlformats.org/officeDocument/2006/relationships/image" Target="../media/7e5ff56c176.pn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177.jpg"/>
  <Relationship Id="rId3" Type="http://schemas.openxmlformats.org/officeDocument/2006/relationships/image" Target="../media/a281ffc7178.pn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2_10_09_Mayte-Mejia17.jpg"/>
  <Relationship Id="rId3" Type="http://schemas.openxmlformats.org/officeDocument/2006/relationships/image" Target="../media/80184efb18.pn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2_12_26_Patricia-Ramirez179.jpg"/>
  <Relationship Id="rId3" Type="http://schemas.openxmlformats.org/officeDocument/2006/relationships/image" Target="../media/1e8ecaa8180.pn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2_12_28_Kauany-Bacelar181.jpg"/>
  <Relationship Id="rId3" Type="http://schemas.openxmlformats.org/officeDocument/2006/relationships/image" Target="../media/fc03127a182.pn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2_12_31_Elaine-Englis183.jpg"/>
  <Relationship Id="rId3" Type="http://schemas.openxmlformats.org/officeDocument/2006/relationships/image" Target="../media/591dc086184.pn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1_02_Liza-Kistauri185.jpg"/>
  <Relationship Id="rId3" Type="http://schemas.openxmlformats.org/officeDocument/2006/relationships/image" Target="../media/29b3e15b186.pn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187.jpg"/>
  <Relationship Id="rId3" Type="http://schemas.openxmlformats.org/officeDocument/2006/relationships/image" Target="../media/ba304ac4188.pn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189.jpg"/>
  <Relationship Id="rId3" Type="http://schemas.openxmlformats.org/officeDocument/2006/relationships/image" Target="../media/6b1f3063190.pn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1_04_Ecem-Seckin191.jpg"/>
  <Relationship Id="rId3" Type="http://schemas.openxmlformats.org/officeDocument/2006/relationships/image" Target="../media/02f11fdb192.pn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1_04_Tailla-Ariany-Santos193.jpg"/>
  <Relationship Id="rId3" Type="http://schemas.openxmlformats.org/officeDocument/2006/relationships/image" Target="../media/5a552aa3194.pn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3_01_04_Gwen-Gatewood195.jpg"/>
  <Relationship Id="rId3" Type="http://schemas.openxmlformats.org/officeDocument/2006/relationships/image" Target="../media/7f1bb562196.pn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rans_flag197.jpg"/>
  <Relationship Id="rId3" Type="http://schemas.openxmlformats.org/officeDocument/2006/relationships/image" Target="../media/fe39a85a198.pn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12573000"/>
          <a:chOff x="0" y="0"/>
          <a:chExt cx="9144000" cy="12573000"/>
        </a:xfrm>
      </p:grpSpPr>
      <p:pic>
        <p:nvPicPr>
          <p:cNvPr id="1" name="tdor_candle_jars" descr="tdor_candle_jar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  <p:sp>
        <p:nvSpPr>
          <p:cNvPr id="2" name="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Trans Lives Matter: Remembering Our Dead]]></a:t>
            </a:r>
            <a:br/>
            <a:r>
              <a:rPr lang="en-US" b="1" sz="3000" spc="0" u="none">
                <a:solidFill>
                  <a:srgbClr val="CC4125">
                    <a:alpha val="100.00%"/>
                  </a:srgbClr>
                </a:solidFill>
                <a:latin typeface="Calibri"/>
              </a:rPr>
              <a:t><![CDATA[Trans Day of Remembrance 2023]]></a:t>
            </a:r>
          </a:p>
        </p:txBody>
      </p:sp>
      <p:sp>
        <p:nvSpPr>
          <p:cNvPr id="3" name=""/>
          <p:cNvSpPr txBox="1"/>
          <p:nvPr/>
        </p:nvSpPr>
        <p:spPr>
          <a:xfrm>
            <a:off x="0" y="5715000"/>
            <a:ext cx="9144000" cy="6858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https://tdor.translivesmatter.info/]]></a:t>
            </a:r>
          </a:p>
        </p:txBody>
      </p:sp>
      <p:pic>
        <p:nvPicPr>
          <p:cNvPr id="4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4641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</p:spTree>
  </p:cSld>
  <p:clrMapOvr>
    <a:masterClrMapping/>
  </p:clrMapOvr>
  <p:transition spd="slow" advClick="0" advTm="10000"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Joyeey Akter Nagini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0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Chittagong (Bangladesh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trangled. 9 Oct 2022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T. L. de Sousa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4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João Pessoa, Paraíba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6 Jan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Jasmine "Star" Mack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36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Washington, D.C. (US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tabbed. 7 Jan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ebastiana Pereira de Souza ("Tiana")]]></a:t>
            </a:r>
            <a:br/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Colinas, Maranhão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beaten. 7 Jan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amantha Fuentes]]></a:t>
            </a:r>
            <a:br/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Coatepeque, Quetzaltenango (Guatemal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beaten. 8 Jan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Rayca Pereira de Jesus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0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Barreiras, Bahia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8 Jan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K. B. Misador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5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Ballesteros, Cagayan (Philippines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tabbed. 8 Jan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Victor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19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Guaiúba, Ceará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9 Jan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Gabriel Godoy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9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Barra Bonita, São Paulo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uicide. 10 Jan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inal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2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New Delhi (Indi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tabbed. 10 Jan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KC Johnson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7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Wilmington, North Carolina (US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beaten. 13 Jan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Juraj Vankulic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7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Bratislava (Slovaki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12 Oct 2022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Fran Jungers Neto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35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Londrina, Paraná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tabbed. 13 Jan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ofía Agustina Bravo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6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La Carlota, Córdoba (Argentin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urdered. 14 Jan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Pinki]]></a:t>
            </a:r>
            <a:br/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New Delhi (Indi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tabbed. 15 Jan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theffany Ashley da Silva Neves ("Eyshila")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5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Pontes e Lacerda, Mato Grosso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16 Jan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urora Claire Stark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42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Halifax, Nova Scotia (Canad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uicide. 16 Jan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Denisse Cabaly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9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Veracruz (Mexico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beaten. 17 Jan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aría José Torres Astros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33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Villavicencio, Meta (Colombi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tabbed. 17 Jan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La Gata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68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edellín, Antioquia (Colombi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tabbed. 18 Jan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anuel Teran ("Tortugita")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6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tlanta, Georgia (US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18 Jan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Olivia Snow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47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New York City (US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19 Jan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Ester da Silva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15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Natal, Rio Grande do Norte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tabbed and decapitated. 14 Oct 2022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Paris Beristain Vergara Valério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31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cayucan, Veracruz (Mexico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20 Jan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Dani Millán]]></a:t>
            </a:r>
            <a:br/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Ciudad de Mexico (Mexico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beaten. 20 Jan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Praneetha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9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Rajahmundry, Andhra Pradesh (Indi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uicide. 21 Jan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Erika Quintana Ávalos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2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Trujillo, La Libertad (Peru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burned. 21 Jan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aria Jose Rivera Rivera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0-25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Houston, Texas (US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21 Jan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Name Unknown]]></a:t>
            </a:r>
            <a:br/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Karachi, Sindh (Pakistan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22 Jan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Unique Banks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0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Chicago, Illinois (US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23 Jan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le Castillo Limache]]></a:t>
            </a:r>
            <a:br/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Camaná, Arequipa (Peru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urdered. 24 Jan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Ivory Nicole Smith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7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an Francisco, California (US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24 Jan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Vera Lúcia Lopes Siqueira ("Julia Cristina")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7-29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Norte de Minas, Minas Gerais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25 Jan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Daniely Medeiros Gonçalves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6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Cabo Frio, Rio de Janeiro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run over. 14 Oct 2022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Franchesca Gomez]]></a:t>
            </a:r>
            <a:br/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Pedro Juan Caballero, Amambay (Paraguay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tabbed. 26 Jan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Noah O'Brien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14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Westmead, New South Wales (Australi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uicide. 26 Jan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Name Unknown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50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Buenos Aires (Argentin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possible suicide. 27 Jan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Rafaela Moraes Izaias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8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Porto Ferreira, São Paulo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tabbed. 28 Jan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amantha Campana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3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aringá, Paraná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tabbed. 29 Jan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Greyci Kelly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43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Jales, São Paulo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urdered. 30 Jan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Paris Alexsandry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37-39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Juchitán de Zaragoza, Oaxaca (Mexico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2 Feb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Nety Cosme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41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Pancas, Espirito Santo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tabbed. 3 Feb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Imanitwitaho Zachee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6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Louisville, Kentucky (US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3 Feb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Z. A.]]></a:t>
            </a:r>
            <a:br/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Rawalpindi, Punjab (Pakistan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hanged. 5 Feb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Bárbara Rafaela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3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Jaboticabal, São Paulo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15 Oct 2022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andra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64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Barcelona, Catalonia (Spain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tabbed. 7 Feb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Name Unknown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0-25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Chiclayo (Peru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8 Feb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Lelê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19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Fortaleza, Ceará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urdered. 8 Feb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ithana Camila Azul Vargas Caicedo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5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Babahoyo, Los Rios (Ecuador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10 Feb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ylla Sofia]]></a:t>
            </a:r>
            <a:br/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Belém, Pará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tabbed. 11 Feb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Veronica Manganese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3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Ponsacco, Pisa (Italy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uicide. 11 Feb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Brianna Ghey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16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Warrington, Cheshire (United Kingdom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tabbed. 11 Feb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La Pájara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2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Barranquilla, Atlántico (Colombi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 and stabbed. 11 Feb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Luara de Souza Machado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7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Fortaleza, Ceará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tabbed. 11 Feb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Priscila Aguado Hutaco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6-30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Chorrillos/San Juan de Miraflores, Lima (Peru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11 Feb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J. C. Gómez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18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Cartago, Valle del Cauca (Colombi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uicide. 16 Oct 2022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ofia Gonçalves de Oliveira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3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Patos de Minas, Minas Gerais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12 Feb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ishi]]></a:t>
            </a:r>
            <a:br/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Kohat, Khyber Pakhtunkhwa (Pakistan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12 Feb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ichelle Jesús P. C. ("Jaki")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About 40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érida, Yucatán (Mexico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urdered. 12 Feb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atha Santos]]></a:t>
            </a:r>
            <a:br/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Nova Floresta, Paraíba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uicide. 13 Feb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Ruby Ferrer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30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Carabayllo, Lima (Peru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14 Feb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Rayane Cássia Bittencourt Nogueira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3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Porto Real, Rio de Janeiro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beaten and strangled. 15 Feb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Camila Sánchez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19-25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Chiclayo, Lambayeque (Peru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tortured. 16 Feb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Name Unknown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19 to 25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Lambayeque (Peru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beaten. 16 Feb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Cataleya]]></a:t>
            </a:r>
            <a:br/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mazonas (Peru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urdered. 17 Feb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irela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7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Fortaleza, Ceará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beaten. 18 Feb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Name Unknown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6-30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Cancun, Quintana Roo (Mexico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beaten. 17 Oct 2022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ndrea Lopez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57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La Rioja (Argentin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run over. 18 Feb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abrina Medeiros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43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aria Helena, Paraná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beaten. 19 Feb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ahnoor]]></a:t>
            </a:r>
            <a:br/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ingora, Khyber Pakhtunkhwa (Pakistan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19 Feb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Katia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47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oledad, Atlántico (Colombi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19 Feb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Name Unknown]]></a:t>
            </a:r>
            <a:br/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Gazipur (Bangladesh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tabbed. 19 Feb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akira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6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Campina Grande, Paraíba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20 Feb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Iván Guadalupe Lima Fortete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12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allent, Barcelona (Spain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uicide. 21 Feb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ana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9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Chennai, Tamil Nadu (Indi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throat cut. 23 Feb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Cashay Henderson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31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ilwaukee, Wisconsin (US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25 Feb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aina Vanessa Pretel Gómez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8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Cali, Valle del Cauca (Colombi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26 Feb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elissa Núñez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42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orocelí, El Paraíso (Honduras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18 Oct 2022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Thalyta Gabriely Alves Sousa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0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napú, Pará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urdered. 27 Feb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Khina Zakharova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1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mallingerland, Friesland (Netherlands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uicide. 27 Feb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lana da Silva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7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Porto Velho, Rondônia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uicide. 1 Mar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Lorena Fox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7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Luis Eduardo Magalhães, Bahia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urdered. 1 Mar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Violeta Navarrete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35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home, Sinaloa (Mexico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beaten. 1 Mar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Caitlyn Éowyn Earhart ("Cait")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19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t. Louis, Missouri (US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uicide. 1 Mar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Paris Marchant Dioses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35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achala, El Oro (Ecuador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3 Mar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W. P. da Silva Souza]]></a:t>
            </a:r>
            <a:br/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Porto Velho, Rondônia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3 Mar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Lichi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50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New Delhi (Indi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uffocated. 3 Mar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Negão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3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Petrolina, Pernambuco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7 Mar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Daniella Santos ("Danny")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0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enhor do Bonfim, Bahia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18 Oct 2022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Juana Mena Hernández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3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asaya (Nicaragu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beaten. 7 Mar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manda Rodrigues Ribeiro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38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ão João da Barra, Rio de Janeiro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beaten. 9 Mar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Jordana]]></a:t>
            </a:r>
            <a:br/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Cancun, Quintana Roo (Mexico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10 Mar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Joyce Kelly]]></a:t>
            </a:r>
            <a:br/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aceió, Alagoas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tabbed. 10 Mar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Caju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36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Camocim, Ceará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tabbed. 11 Mar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Eden Knight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3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Ryiadh (Saudi Arabi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uicide. 12 Mar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Jenny]]></a:t>
            </a:r>
            <a:br/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Tamuín, San Luis Potosí (Mexico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13 Mar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Renna Rodrigues/Rena de Moura]]></a:t>
            </a:r>
            <a:br/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Fortaleza, Ceará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tabbed. 13 Mar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londra Chacon Avila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33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Toluca, Estado de México (Mexico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16 Mar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Laila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7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Jaguarari, Bahia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16 Mar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Victória Jakson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37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Presidente Epitácio, São Paulo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tabbed. 18 Oct 2022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Keyly Daniela Macías Cortés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5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Guayaquil, Guayas (Ecuador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beaten and throat cut. 16 Mar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lya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32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Tapin, South Kalimantan (Indonesi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beaten. 16 Mar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Joseline]]></a:t>
            </a:r>
            <a:br/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Tecomán, Colima (Mexico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urdered. 16 Mar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Name Unknown]]></a:t>
            </a:r>
            <a:br/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Tecomán, Colima (Mexico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urdered. 16 Mar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Camila La Crespa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44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Neiva, Huila (Colombi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tabbed. 17 Mar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aria Fernanda Hilton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32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ão Paulo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19 Mar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ichele Souza]]></a:t>
            </a:r>
            <a:br/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Vitória de Santo Antão, Pernambuco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19 Mar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Kayleigh Scott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5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Denver, Colorado (US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uicide. 20 Mar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Name Unknown]]></a:t>
            </a:r>
            <a:br/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João Pessoa, Paraíba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burned. 20 Mar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ala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43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Riau (Indonesi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trangled. 20 Mar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Tiffany Banks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5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iami, Florida (US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1 Oct 2022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Jessica Zoe ("Yulia")]]></a:t>
            </a:r>
            <a:br/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Ecatepec, Estado de México (Mexico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urdered. 20 Oct 2022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ateo Briones Alvarado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16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Daule, Guayas (Ecuador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21 Mar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Lucy Salani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98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Bologna (Italy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natural causes. 22 Mar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Luna Ramírez Soto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9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Bello, Antioquia (Colombi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tabbed. 24 Mar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Tasiyah Woodland ("Siyah")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18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echanicsville, Maryland (US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24 Mar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Victoria Pereira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2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Rivera (Uruguay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tabbed. 25 Mar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Rebeka Vendaval]]></a:t>
            </a:r>
            <a:br/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Paraupebas, Pará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beaten and stoned. 25 Mar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ónica Jiménez Belmont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41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Ciudad de México (Mexico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beaten. 29 Mar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Ketlhyn da Silva Nascimento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16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ão João Del Rei, Minas Gerais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29 Mar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Kenia Salazar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38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Chocaman, Veracruz (Mexico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29 Mar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Name Unknown]]></a:t>
            </a:r>
            <a:br/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Fortaleza, Ceará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30 Mar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Britney Hernández Vargas]]></a:t>
            </a:r>
            <a:br/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Xalapa, Veracruz (Mexico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beaten. 20 Oct 2022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Emmily Rodrigues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6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Buenos Aires (Argentin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fell. 30 Mar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Name Unknown]]></a:t>
            </a:r>
            <a:br/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Colima (Mexico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31 Mar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Karla Santos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44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Itabuna, Bahia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burned. 1 Apr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Brigitte]]></a:t>
            </a:r>
            <a:br/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Guayaquil, Guayas (Ecuador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tabbed. 2 Apr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Tania Viviana Sandoval Ramírez]]></a:t>
            </a:r>
            <a:br/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Trujillo, La Libertad (Peru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tabbed. 5 Apr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Cecibel ("Ceci")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31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Buena Fe, Los Rios (Ecuador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tabbed. 7 Apr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Jordana Cortez]]></a:t>
            </a:r>
            <a:br/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Esmeraldas (Ecuador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urdered. 9 Apr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ofia Inés Fernández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39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Pilar, Buenos Aires (Argentin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killed in custody. 10 Apr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Name Unknown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15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Ho Chi Minh City (Vietnam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uicide. 10 Apr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shley Burton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37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tlanta, Georgia (US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11 Apr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amantha Nicole Quirino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32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Cuyo, Palawan (Philippines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hanged. 22 Oct 2022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Name Unknown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40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Libertad, San José (Uruguay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died in custody. 11 Apr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Eduarda Emanuelly]]></a:t>
            </a:r>
            <a:br/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ão Paulo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tabbed. 11 Apr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riel Mendoza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36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anagua (Nicaragu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tortured and burned. 11 Apr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Name Unknown]]></a:t>
            </a:r>
            <a:br/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Diorama, Goiás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13 Apr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oe Moore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18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Louisville, Kentucky (US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possible suicide. 14 Apr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Bruna Brasil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34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Porto Franco, Maranhão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beaten and stabbed. 15 Apr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imi Pereira da Silva Filho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45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anta Cruz do Rio Pardo, São Paulo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18 Apr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Rasheeda Williams ("Koko Da Doll")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35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tlanta, Georgia (US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19 Apr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Lina Franco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31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azatlán, Sinaloa (Mexico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tabbed. 22 Apr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Tati Guzmán]]></a:t>
            </a:r>
            <a:br/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Cali, Valle del Cauca (Colombi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tabbed. 22 Apr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Chiara Colombini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19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Naples, Campania (Italy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uicide. 24 Oct 2022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lex Bendall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18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Dorchester, Dorset (United Kingdom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possible suicide. 23 Apr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La Divina/La Johan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38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aracaibo, Zulia (Venezuel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beaten and stabbed. 24 Apr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tephany Villar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4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Embu das Artes, São Paulo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24 Apr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tephanie Petty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19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Thermopolis, Wyoming (US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uicide. 25 Apr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Banko Paso/Banko Brown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4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an Francisco, California (US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27 Apr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Name Unknown]]></a:t>
            </a:r>
            <a:br/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Playa del Carmen, Quintano Roo (Mexico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uicide. 28 Apr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2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LaKendra Andrews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6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Dallas, Texas (US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29 Apr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Kauanne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19-25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Novo Horizonte, São Paulo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tabbed. 30 Apr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Karina Guevara]]></a:t>
            </a:r>
            <a:br/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Omoa, Cortés (Honduras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urdered. 1 May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Bebo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about 30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Bhiwandi, Maharashtra (Indi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beaten. 1 May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Evelyn Sampaio de Moraes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4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umaré, São Paulo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trangled. 25 Oct 2022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Hailey Mackenzie Lawson ("Bee")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14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Regina, Saskatchewan (Canad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uicide. 2 May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Praveen Nath]]></a:t>
            </a:r>
            <a:br/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Thrissur, Kerala (Indi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uicide. 4 May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Emily Grace Rawbon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51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Invermere, British Colombia (Canad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uicide. 4 May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L. F. Rodríguez Mier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8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an Benito Abad, Sucre (Colombi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tabbed. 5 May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Jayden Miller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11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Edmonton, Alberta (Canad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tabbed. 5 May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amantha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1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Recife, Pernambuco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5 May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Raíssa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0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ajor Izidoro, Alagoas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possible suicide. 7 May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Teffy Balizari]]></a:t>
            </a:r>
            <a:br/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Zacapa (Guatemal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urdered. 9 May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aryori Sousa]]></a:t>
            </a:r>
            <a:br/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Ciudad de Guatemala (Guatemal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urdered. 9 May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Name Unknown]]></a:t>
            </a:r>
            <a:br/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Villa Gobernador Gálvez, Santa Fe (Argentin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11 May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Brayden Snyder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15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Ephrata, Pennsylvania (US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uicide. 25 Oct 2022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Dania Sharith Polo Solórzano]]></a:t>
            </a:r>
            <a:br/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El Carmen de Bolívar (Colombi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12 May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akira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37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Tamuín, San Luis Potosí (Mexico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12 May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eyla Cabezas Reyes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35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Esmeraldas (Ecuador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13 May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Ome Gandhi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16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alt Lake City, Utah (US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16 May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Natasha]]></a:t>
            </a:r>
            <a:br/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Colima (Mexico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17 May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Nova Dunne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14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anchester, New Hampshire (US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uicide. 17 May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Jenny]]></a:t>
            </a:r>
            <a:br/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Papantla, Veracruz (Mexico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18 May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aba]]></a:t>
            </a:r>
            <a:br/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ysore, Karnataka (Indi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uicide. 18 May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arita Pinheiro de Oliveira]]></a:t>
            </a:r>
            <a:br/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acapá, Amapá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urdered. 18 May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Yanina Martínez]]></a:t>
            </a:r>
            <a:br/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Cozumel, Quintana Roo (Mexico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18 May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Luciana Desiré Vaca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34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La Paz (Bolivi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uicide. 26 Oct 2022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Raynanda Mineiro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5-34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Colombo, Paraná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tabbed. 22 May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tephany Jama Cotto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1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Lambayeque (Peru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tabbed. 22 May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Vitória Damas]]></a:t>
            </a:r>
            <a:br/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Cabo Frio, Rio de Janeiro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tabbed. 23 May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olly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14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tockholm (Sweden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uicide. 24 May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Bruna Cancio dos Santos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36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Rimini (Italy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possible suicide. 25 May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Cam Chamberlain]]></a:t>
            </a:r>
            <a:br/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Fort Cavazos, Texas (US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possible suicide. 25 May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Ezra Jackson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2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Oxford, Oxfordshire (United Kingdom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uicide. 26 May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Luisa Fernanda Negrete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6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alambo, Atlantico (Colombi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28 May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Giyo Castillo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8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Guayaquil, Guayas (Ecuador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31 May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ia Alaina-Lorene Knight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0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Yuba City, California (US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uicide. 31 May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Name Unknown]]></a:t>
            </a:r>
            <a:br/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Ciudad Juarez, Chihuahua (Mexico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28 Oct 2022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China]]></a:t>
            </a:r>
            <a:br/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Colima (Mexico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1 Jun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Name Unknown]]></a:t>
            </a:r>
            <a:br/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Guarulhos, São Paulo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2 Jun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shia Davis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34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Highland Park, Michigan (US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3 Jun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Chiquita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55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Vitorino Freire, Maranhão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tabbed. 4 Jun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Luisa Fernanda Parra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19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Bogotá (Colombi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8 Jun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Rosy]]></a:t>
            </a:r>
            <a:br/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elchor Múzquiz, Coahuila (Mexico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uicide. 9 Jun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Ramona Torres da Silva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35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anuas, Amazonas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tabbed and shot. 10 Jun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Luna Bravo]]></a:t>
            </a:r>
            <a:br/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an Pablo de Manta, Manabi (Ecuador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11 Jun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Name Unknown]]></a:t>
            </a:r>
            <a:br/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Betim, Minas Gerais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11 Jun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ichelly/Michely Moreira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45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Ribeirão Bonito, São Paulo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beaten. 13 Jun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Liz Hernández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18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Padilla, Tamaulipas (Mexico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urdered. 1 Nov 2022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Lilia/Lila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18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Quevedo, Los Rios (Ecuador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14 Jun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amira Lescar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30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Camagüey (Cub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tabbed. 17 Jun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Name Unknown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40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Rome, Lazio (Italy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tabbed. 17 Jun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Emily Isabeli Colstt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8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Dom Pedrito, Rio Grande do Sul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18 Jun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Valentína Moran ("Tina")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19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Guayaquil, Guayas (Ecuador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19 Jun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Dolly]]></a:t>
            </a:r>
            <a:br/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Hyderabad, Telangana (Indi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toned and stabbed. 20 Jun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ofia]]></a:t>
            </a:r>
            <a:br/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Hyderabad, Telangana (Indi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toned and stabbed. 20 Jun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Ivanna Divina Jhons]]></a:t>
            </a:r>
            <a:br/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oroleón, Guanajuato (Mexico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20 Jun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Joana Smith/Joanna Smitt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0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Eunápolis, Bahia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20 Jun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Juiliana Chávez Flores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75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uas Verdes, Zarumilla (Peru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20 Jun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Kauana Vasconcelos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16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Ibicaraí, Bahia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tabbed. 3 Nov 2022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Name Unknown]]></a:t>
            </a:r>
            <a:br/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Viana, Espírito Santo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killed in custody. 20 Jun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Pamela]]></a:t>
            </a:r>
            <a:br/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León, Guanajuanto (Mexico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22 Jun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Name Unknown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15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Lloseta, Balearic Islands (Spain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uicide. 22 Jun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Flavia Herrera Rodríguez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30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Havana, La Habana (Cub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22 Jun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bby Silva Moreira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46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Jaboatão dos Guararapes, Pernambuco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24 Jun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Chanell Perez Ortiz ("Uvita")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9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Carolina, Puerto Rico (US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25 Jun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Patty]]></a:t>
            </a:r>
            <a:br/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anta, Manabi (Ecuador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urdered. 27 Jun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Khushi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6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New Delhi (Indi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tabbed. 29 Jun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Jacob Williamson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18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Pageland, South Carolina (US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urdered. 30 Jun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ichelle Dionne Peacock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59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Richmond, Indiana (US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tabbed. 30 Jun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Karla Santos]]></a:t>
            </a:r>
            <a:br/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Pabellón de Arteaga, Aguascalientes (Mexico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run over. 3 Oct 2022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Jessica Silva ("Jessy")]]></a:t>
            </a:r>
            <a:br/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Fortaleza, Ceará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tabbed. 3 Nov 2022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Dustu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5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Brahmanbaria, Chittagong (Bangladesh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beaten. 30 Jun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July]]></a:t>
            </a:r>
            <a:br/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León, Guanajuato (Mexico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urdered. 30 Jun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Joselyn Lino]]></a:t>
            </a:r>
            <a:br/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anta Elena (Ecuador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1 Jul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Colin Smith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32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Portland, Oregon (US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tabbed. 2 Jul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Liliana Veroni ("La Chaqueña")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64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Burzaco, Buenos Aires (Argentin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urdered. 3 Jul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Priya]]></a:t>
            </a:r>
            <a:br/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Gurugram, Haryana (Indi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uicide. 3 Jul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Hulya Sadighova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6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Khojahasan, Baku (Azerbaijan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tortured. 3 Jul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Natalia González Santiago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9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exico City, CDMX (Mexico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tabbed. 5 Jul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Fede]]></a:t>
            </a:r>
            <a:br/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León, Guanajuato (Mexico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5 Jul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Noa Milivojev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18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Belgrade (Serbi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dismembered. 6 Jul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Renata Nicole Duarte Reyes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9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Cuautla, Morelos (Mexico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4 Nov 2022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Kamrany]]></a:t>
            </a:r>
            <a:br/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Peshawar, Khyber Pakhtunkhwa (Pakistan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6 Jul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Fernielle Mary Mora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6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New York City (US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6 Jul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Francheska Rivas]]></a:t>
            </a:r>
            <a:br/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cacías, Meta (Colombi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tabbed. 8 Jul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Name Unknown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19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Paulista, Pernambuco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crushed. 8 Jul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Katherine Massiel Rivera ("Julia")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33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Esteli (Nicaragu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8 Jul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Yormary]]></a:t>
            </a:r>
            <a:br/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Villavicencio, Meta (Colombi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urdered. 8 Jul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Bianca Ferreira da Rocha ("Bia")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32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Rio de Janeiro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 and burnt. 9 Jul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nna Ivankova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46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thens, Attica (Greece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tabbed. 10 Jul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Grazyele Junqueiro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38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antana do Ipanema, Alagoas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beaten. 10 Jul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Elena Esther Adem]]></a:t>
            </a:r>
            <a:br/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Dallas, Texas (US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11 Jul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Kimberly Fernanda Mendoza Sevilha]]></a:t>
            </a:r>
            <a:br/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Cuautla, Morelos (Mexico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4 Nov 2022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Ryuchell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7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Tokyo (Japan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possible suicide. 12 Jul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Thyalla dos Santos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2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Filadélfia, Bahia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12 Jul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Franklin Pabón Camacho]]></a:t>
            </a:r>
            <a:br/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alambo, Atlantico (Colombi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13 Jul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R. L. da Silva Júnior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2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Quixadá, Ceará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13 Jul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Lucas Peres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19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Teresópolis, Rio de Janeiro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16 Jul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Onyx John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13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Beaudesert, Queensland (Australi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uicide. 16 Jul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Rehana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3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Bhopal, Madhya Pradesh (Indi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uicide. 16 Jul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Cláudia da Costa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52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Ipatinga, Minas Gerais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18 Jul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Camdyn Rider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1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Winter Haven, Florida (US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21 Jul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ykal Rae]]></a:t>
            </a:r>
            <a:br/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Virginia (US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uicide. 21 Jul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Carla Pereira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41-50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Teresina, Piauí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beaten. 5 Nov 2022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Julia Nicolly Moreira da Silva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34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Belford Roxo, Rio de Janeiro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tabbed. 25 Jul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Nicole]]></a:t>
            </a:r>
            <a:br/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Omealca, Veracruz (Mexico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26 Jul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Guendi/Wendy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42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Babahoyo, Los Rios (Ecuador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31 Jul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Bella]]></a:t>
            </a:r>
            <a:br/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La Troncal, Cañar (Ecuador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4 Aug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Karina Gómez]]></a:t>
            </a:r>
            <a:br/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Villahermosa, Tabasco (Mexico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beaten. 6 Aug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Derin S.]]></a:t>
            </a:r>
            <a:br/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nkara (Turkey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tabbed. 6 Aug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Kalle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14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Linköping, Östergötland (Sweden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uicide. 6 Aug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DéVonnie J’Rae Johnson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8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Los Angeles, California (US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7 Aug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J. Pamudulan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8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an Pascual, Batangas (Philippines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trangled. 7 Aug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usan Fernández]]></a:t>
            </a:r>
            <a:br/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edellín, Antioquia (Colombi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tabbed. 8 Aug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artha Torres Lomelí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58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Irapuato, Guanajuato (Mexico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urdered. 5 Nov 2022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Consejito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45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an Antonio, Tolima (Mexico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8 Aug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2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Dolli Goins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7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Eugene, Oregon (US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10 Aug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arimar Kim]]></a:t>
            </a:r>
            <a:br/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Reforma, Chiapas (Mexico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burned. 12 Aug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Luis Ángel Díaz Castro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2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an Juan, Puerto Rico (US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12 Aug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Jordana Borbor Cruz ("Itaty")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45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Playas, Guayas (Ecuador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13 Aug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Luciana Sandoval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36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edellín, Antioqua (Colombi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13 Aug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Natasha]]></a:t>
            </a:r>
            <a:br/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alvador, Bahia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13 Aug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Lovely Page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54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Chicago, Illinois (US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16 Aug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Thomas Robertson ("Tom-Tom")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8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Calumet City, Indiana (US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17 Aug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J. Amihan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51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Butuan, Agusan Del Norte (Philippines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urdered. 17 Aug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aël Eden Paufert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30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trasbourg, Bas-Rhin (France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uicide. 5 Nov 2022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driana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8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Yerevan (Armeni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tabbed. 20 Aug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Caio Linhares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19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iraíma, Ceará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22 Aug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Name Unknown]]></a:t>
            </a:r>
            <a:br/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anaus, Amazonas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24 Aug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iirya/Shyriia]]></a:t>
            </a:r>
            <a:br/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Iguala, Guerrero (Mexico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tabbed. 25 Aug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Tiago da Silva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30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Juazeiro do Norte, Ceará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26 Aug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Valentina de Paz]]></a:t>
            </a:r>
            <a:br/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Ciudad de Guatemala (Guatemal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26 Aug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Catherine Wheeler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35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North Canton, Ohio (US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uicide. 27 Aug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Raja Patra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15 to 18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Rajamunda, Odisha (Indi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run over. 27 Aug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Rath Kisan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19 to 25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Rajamunda, Odisha (Indi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run over. 27 Aug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Name Unknown]]></a:t>
            </a:r>
            <a:br/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aceió, Alagoas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28 Aug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yles Fitzpatrick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17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anville, New Jersey (US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uicide. 7 Nov 2022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Tree Crane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17-18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outh Jordan, Utah (US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uicide. 31 Aug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Éber Albarrán ("Ever")]]></a:t>
            </a:r>
            <a:br/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Los Ángeles, Bío Bío (Chile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killed and dismembered. 2 Sep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Cleo Quinteros Hernández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7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Ciudad de Guatemala (Guatemal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urdered. 2 Sep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Juriana Sison Orario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37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Bacolod, Negros Occidental (Philippines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4 Sep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Babul Mridha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60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ariatpur, Dhaka (Bangladesh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tabbed. 4 Sep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. Rosa Mamauag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60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Cauayan City, Isabela (Philippines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4 Sep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Bre'Asia Bankz]]></a:t>
            </a:r>
            <a:br/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rizona (US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5 Sep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Dacoda Lawrence ("Codii")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5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Weirton, West Virginia (US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run over. 5 Sep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Lucy Dawson Stier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19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lberta (Canad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uicide. 6 Sep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Carolina Pereira ("Carol")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9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anaus, Amazonas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tabbed. 7 Sep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Keyti Sayuri Rodríguez Vásquez]]></a:t>
            </a:r>
            <a:br/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antiago (Chile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tabbed. 8 Nov 2022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Thallita Costa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1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ão Paulo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7 Sep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lexa Andreevna Sokova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34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Palm Bay, Florida (US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8 Sep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Charm Wilson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32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Bedford Heights, Cleveland (US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run over. 8 Sep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Name Unknown]]></a:t>
            </a:r>
            <a:br/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capulco, Guererro (Mexico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dismembered. 11 Sep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Name Unknown]]></a:t>
            </a:r>
            <a:br/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Tlajomulco, Jalisco (Mexico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tortured and murdered. 14 Sep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Campanilla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8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Guayaquil, Guayas (Ecuador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15 Sep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amara Cibele Ferreira Gomes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31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Teresina, Piauí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16 Sep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Eloise Andrade]]></a:t>
            </a:r>
            <a:br/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anaus, Amazonas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17 Sep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Iasmim Santos Silva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4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Garanhuns, Pernambuco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17 Sep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nna Luisa Pantaleão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19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Carapicuíba, São Paulo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urdered. 19 Sep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Nazma Akhtar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30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Chittagong (Bangladesh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9 Nov 2022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YOKO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30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New Orleans, Louisiana (US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run over. 19 Sep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Laiq]]></a:t>
            </a:r>
            <a:br/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Nowshera, Khyber Pakhtunkhwa (Pakistan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20 Sep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Theadora Cassidy ("Thea")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18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Ephrata, Pennsylvania (US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uicide. 22 Sep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ysel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5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Baku (Azerbaijan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tabbed. 23 Sep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oraya Álvarez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31 to 40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Tegucigalpa (Honduras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beaten. 23 Sep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Noor Alsaffar ("Noor BM")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3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Baghdad (Iraq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25 Sep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Daniele Soares ("Dani")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46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Paulínia, São Paulo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25 Sep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erlyn Marjorie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35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lbuquerque, New Mexico (US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beaten. 26 Sep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Erin Ezra Young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4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Waterloo, Iowa (US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uicide. 26 Sep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ichelle]]></a:t>
            </a:r>
            <a:br/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Pojuca, Bahia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28 Sep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Chepina Arteaga Morante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2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Chone, Manabí (Ecuador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10 Nov 2022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Neelu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5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Jaipur, Rajasthan (Indi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trangled and burned. 29 Sep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ofia Pereira Santos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18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Covilhã, Centro (Portuga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uicide. 29 Sep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Name Unknown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0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El Salto, Jalisco (Mexico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run over. 29 Sep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rmin]]></a:t>
            </a:r>
            <a:br/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Konya-Afyon (Turkey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run over. 30 Sep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0"/>
          <a:ext cx="9144000" cy="9144000"/>
          <a:chOff x="0" y="2286000"/>
          <a:chExt cx="9144000" cy="9144000"/>
        </a:xfrm>
      </p:grpSpPr>
      <p:sp>
        <p:nvSpPr>
          <p:cNvPr id="1" name=""/>
          <p:cNvSpPr txBox="1"/>
          <p:nvPr/>
        </p:nvSpPr>
        <p:spPr>
          <a:xfrm>
            <a:off x="0" y="2286000"/>
            <a:ext cx="9144000" cy="6858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Trans Lives Matter
]]></a:t>
            </a:r>
            <a:br/>
            <a:r>
              <a:rPr lang="en-US" b="1" sz="48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AY THEIR NAMES]]></a:t>
            </a:r>
          </a:p>
        </p:txBody>
      </p:sp>
    </p:spTree>
  </p:cSld>
  <p:clrMapOvr>
    <a:masterClrMapping/>
  </p:clrMapOvr>
  <p:transition spd="slow" advClick="0" advTm="10000"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Tante Butet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50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Bekasi, Jawab Barat (Indonesi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beaten. 3 Oct 2022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Jerry Rodrigues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45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Coreaú, Ceará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10 Nov 2022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Name Unknown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19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Caucaia, Ceará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11 Nov 2022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Karen Sánchez Alvarez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1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Toluca, Estado de México (Mexico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12 Nov 2022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aiken/Dani Cooper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5-30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Vancouver, British Colombia (Canad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12 Nov 2022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Name Unknown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31-40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Tijuana, Baja California (Mexico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12 Nov 2022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Emma Borhanian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31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Vallejo, California (US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13 Nov 2022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J. Royos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15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Bogo City, Cebu (Philippines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tabbed. 13 Nov 2022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dalyn Anderson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4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Oklahoma City (US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uicide. 15 Nov 2022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Name Unknown]]></a:t>
            </a:r>
            <a:br/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Tamazula de Gordiano, Jalisco (Mexico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15 Nov 2022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ariela Jorgelina Romero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58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Berisso, Buenos Aires (Argentin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possible suicide. 17 Nov 2022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Naomi Cabral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47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rdea, Lazio (Italy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trangled and suffocated. 5 Oct 2022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arta Castaña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65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Rome, Lazio (Italy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tabbed. 17 Nov 2022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Bruninha da Silva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4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Belo Jardim, Pernambuco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toned. 18 Nov 2022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Finn Hall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16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Huddersfield, West Yorkshire (United Kingdom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uicide. 18 Nov 2022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Daniel Davis Aston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8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Colorado Springs (US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19 Nov 2022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Kelly Loving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40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Colorado Springs (US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19 Nov 2022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Rihanna Rodrigues dos Santos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37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Campo Grande, Matto Grosso do Sul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beaten. 20 Nov 2022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Brenda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7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an Martin, Buenos Aires (Argentin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burned. 22 Nov 2022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atty Sheldrick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9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Brighton, East Sussex (United Kingdom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uicide. 22 Nov 2022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O. E. B. Pineda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4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Valencia, Carabobo (Venezuel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23 Nov 2022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Bekett Noble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34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ncaster, Ontario (Canad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uicide. 23 Nov 2022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lexia Silva de Santana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19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alvador, Bahia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6 Oct 2022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Olvin Osório Doroteo]]></a:t>
            </a:r>
            <a:br/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Oluta, Veracruz (Mexico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tabbed. 24 Nov 2022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Diamond Jackson-McDonald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7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Philadelphia, Pennsylvania (US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24 Nov 2022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Ángela María Bernal Ospina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39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ariquita, Tolima (Colombi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urdered. 25 Nov 2022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na Paula dos Santos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32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Jaciara, Mato Grosso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beaten and stabbed. 27 Nov 2022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driana Santos]]></a:t>
            </a:r>
            <a:br/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essias, Alagoas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burned. 28 Nov 2022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Name Unknown]]></a:t>
            </a:r>
            <a:br/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Guadalajara, Jalisco (Mexico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urdered. 29 Nov 2022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Day Rodas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7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alibu, California (US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overdose. 1 Dec 2022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Gabriela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30-40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Bogotá, Distrito Capital (Colombi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tabbed. 4 Dec 2022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Jossi Córdova Macas]]></a:t>
            </a:r>
            <a:br/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renillas, El Oro (Ecuador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4 Dec 2022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organ Dee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32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Fort Wayne, Indiana (US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uicide. 4 Dec 2022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Bianca Carvalho Gonçalves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2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Primavera do Leste, Mato Grosso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6 Oct 2022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Name Unknown]]></a:t>
            </a:r>
            <a:br/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Ciudad de Mexico (Mexico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urdered. 8 Dec 2022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Endriely Prestes Aguiar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30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Canaã dos Carajás, Pará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9 Dec 2022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Jaqueline Fyoruti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49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Três Lagoas, Mato Grosso do Sul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tabbed. 9 Dec 2022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Destiny Howard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3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acon, Georgia (US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9 Dec 2022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Claudia Díaz Pérez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73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Cartagena, San Antonio (Chile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uffocated. 11 Dec 2022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Ximena Madrid Flores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8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Teotihuacán, Estado de México (Mexico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14 Dec 2022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ar’Quis ‘MJ’ Jackson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33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Philadelphia, Pennsylvania (US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beaten. 14 Dec 2022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W. de Oliveira Rodrigues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2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Campo Grande, Mato Grosso Do Sul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tabbed. 15 Dec 2022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Name Unknown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4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Tijuana, Baja California (Mexico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16 Dec 2022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riana Diaz Chávez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42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La Plata, Buenos Aires (Argentin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trangled. 16 Dec 2022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Natasha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7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Forquilha, Ceará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6 Oct 2022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Henry Berg-Brousseau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4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Louisville, Kentucky (US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uicide. 16 Dec 2022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Caelee Love-Light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7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Phoenix, Arizona (US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17 Dec 2022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Lully Pimentel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19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Vitória de Santo Antão, Pernambuco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17 Dec 2022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Kamilla Nogueira/Camila de Souza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9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arandi, Paraná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beaten. 18 Dec 2022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Jady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7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Guarapuava, Paraná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beaten. 19 Dec 2022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Levi Martin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17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Lakeville, Massachusetts (US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uicide. 22 Dec 2022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aiyza]]></a:t>
            </a:r>
            <a:br/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Bahawalpur, Punjab (Pakistan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23 Dec 2022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Brauny Alcántara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7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antiago (Dominican Republic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beaten and drowned. 23 Dec 2022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eyla]]></a:t>
            </a:r>
            <a:br/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Tehuantepec, Oaxaca (Mexico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urdered. 23 Dec 2022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Name Unknown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40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Bilbao, Biscay (Spain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uffocated. 24 Dec 2022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ayté Mejía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8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Calaraca, Quindio (Colombi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tabbed. 9 Oct 2022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Patricia Ramírez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41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Corrientes (Argentin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run over. 26 Dec 2022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Kauany Bacelar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17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alvador, Bahia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28 Dec 2022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Elaine Englis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39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Cebu City (Philippines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tabbed. 31 Dec 2022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Liza Kistauri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6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ntwerp (Belgium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2 Jan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Name Unknown]]></a:t>
            </a:r>
            <a:br/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Bundibugyo (Ugand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beaten. 3 Jan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Name Unknown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18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anto André, São Paulo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hanged. 4 Jan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Ecem Seçkin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2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İzmir (Turkey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tabbed. 4 Jan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Tailla Ariany Santos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31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Rio de Janeiro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killed and dismembered. 4 Jan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Gwen Gatewood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2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Michigan (USA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uicide. 4 Jan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report" descr="re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3" name="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36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Name Unknown]]></a:t>
            </a:r>
            <a:br/>
            <a:r>
              <a:rPr lang="en-US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Age 25]]></a:t>
            </a:r>
            <a:br/>
            <a:r>
              <a:rPr lang="en-US" b="1" sz="30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Ubá, Minas Gerais (Brazil)]]></a:t>
            </a:r>
            <a:br/>
            <a:r>
              <a:rPr lang="en-US" i="1" sz="2400" spc="0" u="none">
                <a:solidFill>
                  <a:srgbClr val="FFFFFF">
                    <a:alpha val="100.00%"/>
                  </a:srgbClr>
                </a:solidFill>
                <a:latin typeface="Calibri"/>
              </a:rPr>
              <a:t><![CDATA[shot. 4 Jan 2023]]>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theme/theme1.xml><?xml version="1.0" encoding="utf-8"?>
<a:theme xmlns:a="http://schemas.openxmlformats.org/drawingml/2006/main" name="Theme65">
  <a:themeElements>
    <a:clrScheme name="Theme6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65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65">
      <a:fillStyleLst>
        <a:solidFill>
          <a:schemeClr val="phClr"/>
        </a:solidFill>
        <a:gradFill rotWithShape="1">
          <a:gsLst>
            <a:gs pos="0%">
              <a:schemeClr val="phClr">
                <a:tint val="50%"/>
                <a:satMod val="300%"/>
              </a:schemeClr>
            </a:gs>
            <a:gs pos="35%">
              <a:schemeClr val="phClr">
                <a:tint val="37%"/>
                <a:satMod val="300%"/>
              </a:schemeClr>
            </a:gs>
            <a:gs pos="100%">
              <a:schemeClr val="phClr">
                <a:tint val="15%"/>
                <a:satMod val="350%"/>
              </a:schemeClr>
            </a:gs>
          </a:gsLst>
          <a:lin ang="16200000" scaled="1"/>
        </a:gradFill>
        <a:gradFill rotWithShape="1">
          <a:gsLst>
            <a:gs pos="0%">
              <a:schemeClr val="phClr">
                <a:shade val="51%"/>
                <a:satMod val="130%"/>
              </a:schemeClr>
            </a:gs>
            <a:gs pos="80%">
              <a:schemeClr val="phClr">
                <a:shade val="93%"/>
                <a:satMod val="130%"/>
              </a:schemeClr>
            </a:gs>
            <a:gs pos="100%">
              <a:schemeClr val="phClr">
                <a:shade val="94%"/>
                <a:satMod val="135%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%"/>
              <a:satMod val="105%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%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%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%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%">
              <a:schemeClr val="phClr">
                <a:tint val="40%"/>
                <a:satMod val="350%"/>
              </a:schemeClr>
            </a:gs>
            <a:gs pos="40%">
              <a:schemeClr val="phClr">
                <a:tint val="45%"/>
                <a:shade val="99%"/>
                <a:satMod val="350%"/>
              </a:schemeClr>
            </a:gs>
            <a:gs pos="100%">
              <a:schemeClr val="phClr">
                <a:shade val="20%"/>
                <a:satMod val="255%"/>
              </a:schemeClr>
            </a:gs>
          </a:gsLst>
          <a:path path="circle">
            <a:fillToRect b="180%" l="50%" r="50%" t="-80%"/>
          </a:path>
        </a:gradFill>
        <a:gradFill rotWithShape="1">
          <a:gsLst>
            <a:gs pos="0%">
              <a:schemeClr val="phClr">
                <a:tint val="80%"/>
                <a:satMod val="300%"/>
              </a:schemeClr>
            </a:gs>
            <a:gs pos="100%">
              <a:schemeClr val="phClr">
                <a:shade val="30%"/>
                <a:satMod val="200%"/>
              </a:schemeClr>
            </a:gs>
          </a:gsLst>
          <a:path path="circle">
            <a:fillToRect b="50%" l="50%" r="50%" t="50%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394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2023-11-09T21:49:35Z</dcterms:created>
  <dcterms:modified xsi:type="dcterms:W3CDTF">2023-11-09T21:49:35Z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