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614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605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16" r:id="rId164"/>
    <p:sldId id="417" r:id="rId165"/>
    <p:sldId id="418" r:id="rId166"/>
    <p:sldId id="419" r:id="rId167"/>
    <p:sldId id="420" r:id="rId168"/>
    <p:sldId id="421" r:id="rId169"/>
    <p:sldId id="422" r:id="rId170"/>
    <p:sldId id="423" r:id="rId171"/>
    <p:sldId id="424" r:id="rId172"/>
    <p:sldId id="425" r:id="rId173"/>
    <p:sldId id="426" r:id="rId174"/>
    <p:sldId id="427" r:id="rId175"/>
    <p:sldId id="428" r:id="rId176"/>
    <p:sldId id="429" r:id="rId177"/>
    <p:sldId id="430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438" r:id="rId186"/>
    <p:sldId id="439" r:id="rId187"/>
    <p:sldId id="440" r:id="rId188"/>
    <p:sldId id="441" r:id="rId189"/>
    <p:sldId id="442" r:id="rId190"/>
    <p:sldId id="443" r:id="rId191"/>
    <p:sldId id="444" r:id="rId192"/>
    <p:sldId id="445" r:id="rId193"/>
    <p:sldId id="446" r:id="rId194"/>
    <p:sldId id="447" r:id="rId195"/>
    <p:sldId id="448" r:id="rId196"/>
    <p:sldId id="449" r:id="rId197"/>
    <p:sldId id="450" r:id="rId198"/>
    <p:sldId id="451" r:id="rId199"/>
    <p:sldId id="452" r:id="rId200"/>
    <p:sldId id="453" r:id="rId201"/>
    <p:sldId id="454" r:id="rId202"/>
    <p:sldId id="455" r:id="rId203"/>
    <p:sldId id="456" r:id="rId204"/>
    <p:sldId id="457" r:id="rId205"/>
    <p:sldId id="458" r:id="rId206"/>
    <p:sldId id="459" r:id="rId207"/>
    <p:sldId id="460" r:id="rId208"/>
    <p:sldId id="461" r:id="rId209"/>
    <p:sldId id="462" r:id="rId210"/>
    <p:sldId id="463" r:id="rId211"/>
    <p:sldId id="464" r:id="rId212"/>
    <p:sldId id="465" r:id="rId213"/>
    <p:sldId id="466" r:id="rId214"/>
    <p:sldId id="467" r:id="rId215"/>
    <p:sldId id="468" r:id="rId216"/>
    <p:sldId id="469" r:id="rId217"/>
    <p:sldId id="470" r:id="rId218"/>
    <p:sldId id="471" r:id="rId219"/>
    <p:sldId id="472" r:id="rId220"/>
    <p:sldId id="473" r:id="rId221"/>
    <p:sldId id="474" r:id="rId222"/>
    <p:sldId id="475" r:id="rId223"/>
    <p:sldId id="476" r:id="rId224"/>
    <p:sldId id="477" r:id="rId225"/>
    <p:sldId id="478" r:id="rId226"/>
    <p:sldId id="479" r:id="rId227"/>
    <p:sldId id="480" r:id="rId228"/>
    <p:sldId id="481" r:id="rId229"/>
    <p:sldId id="482" r:id="rId230"/>
    <p:sldId id="483" r:id="rId231"/>
    <p:sldId id="484" r:id="rId232"/>
    <p:sldId id="485" r:id="rId233"/>
    <p:sldId id="486" r:id="rId234"/>
    <p:sldId id="487" r:id="rId235"/>
    <p:sldId id="488" r:id="rId236"/>
    <p:sldId id="489" r:id="rId237"/>
    <p:sldId id="490" r:id="rId238"/>
    <p:sldId id="491" r:id="rId239"/>
    <p:sldId id="492" r:id="rId240"/>
    <p:sldId id="493" r:id="rId241"/>
    <p:sldId id="494" r:id="rId242"/>
    <p:sldId id="495" r:id="rId243"/>
    <p:sldId id="496" r:id="rId244"/>
    <p:sldId id="612" r:id="rId245"/>
    <p:sldId id="497" r:id="rId246"/>
    <p:sldId id="498" r:id="rId247"/>
    <p:sldId id="499" r:id="rId248"/>
    <p:sldId id="500" r:id="rId249"/>
    <p:sldId id="501" r:id="rId250"/>
    <p:sldId id="615" r:id="rId251"/>
    <p:sldId id="502" r:id="rId252"/>
    <p:sldId id="503" r:id="rId253"/>
    <p:sldId id="607" r:id="rId254"/>
    <p:sldId id="504" r:id="rId255"/>
    <p:sldId id="505" r:id="rId256"/>
    <p:sldId id="506" r:id="rId257"/>
    <p:sldId id="507" r:id="rId258"/>
    <p:sldId id="508" r:id="rId259"/>
    <p:sldId id="509" r:id="rId260"/>
    <p:sldId id="510" r:id="rId261"/>
    <p:sldId id="511" r:id="rId262"/>
    <p:sldId id="512" r:id="rId263"/>
    <p:sldId id="513" r:id="rId264"/>
    <p:sldId id="514" r:id="rId265"/>
    <p:sldId id="515" r:id="rId266"/>
    <p:sldId id="516" r:id="rId267"/>
    <p:sldId id="517" r:id="rId268"/>
    <p:sldId id="518" r:id="rId269"/>
    <p:sldId id="519" r:id="rId270"/>
    <p:sldId id="520" r:id="rId271"/>
    <p:sldId id="521" r:id="rId272"/>
    <p:sldId id="522" r:id="rId273"/>
    <p:sldId id="523" r:id="rId274"/>
    <p:sldId id="524" r:id="rId275"/>
    <p:sldId id="525" r:id="rId276"/>
    <p:sldId id="526" r:id="rId277"/>
    <p:sldId id="527" r:id="rId278"/>
    <p:sldId id="528" r:id="rId279"/>
    <p:sldId id="529" r:id="rId280"/>
    <p:sldId id="530" r:id="rId281"/>
    <p:sldId id="531" r:id="rId282"/>
    <p:sldId id="532" r:id="rId283"/>
    <p:sldId id="533" r:id="rId284"/>
    <p:sldId id="534" r:id="rId285"/>
    <p:sldId id="535" r:id="rId286"/>
    <p:sldId id="536" r:id="rId287"/>
    <p:sldId id="537" r:id="rId288"/>
    <p:sldId id="538" r:id="rId289"/>
    <p:sldId id="539" r:id="rId290"/>
    <p:sldId id="540" r:id="rId291"/>
    <p:sldId id="541" r:id="rId292"/>
    <p:sldId id="542" r:id="rId293"/>
    <p:sldId id="543" r:id="rId294"/>
    <p:sldId id="544" r:id="rId295"/>
    <p:sldId id="545" r:id="rId296"/>
    <p:sldId id="546" r:id="rId297"/>
    <p:sldId id="547" r:id="rId298"/>
    <p:sldId id="548" r:id="rId299"/>
    <p:sldId id="549" r:id="rId300"/>
    <p:sldId id="550" r:id="rId301"/>
    <p:sldId id="551" r:id="rId302"/>
    <p:sldId id="552" r:id="rId303"/>
    <p:sldId id="553" r:id="rId304"/>
    <p:sldId id="554" r:id="rId305"/>
    <p:sldId id="611" r:id="rId306"/>
    <p:sldId id="555" r:id="rId307"/>
    <p:sldId id="556" r:id="rId308"/>
    <p:sldId id="557" r:id="rId309"/>
    <p:sldId id="608" r:id="rId310"/>
    <p:sldId id="559" r:id="rId311"/>
    <p:sldId id="560" r:id="rId312"/>
    <p:sldId id="561" r:id="rId313"/>
    <p:sldId id="562" r:id="rId314"/>
    <p:sldId id="563" r:id="rId315"/>
    <p:sldId id="564" r:id="rId316"/>
    <p:sldId id="565" r:id="rId317"/>
    <p:sldId id="566" r:id="rId318"/>
    <p:sldId id="567" r:id="rId319"/>
    <p:sldId id="568" r:id="rId320"/>
    <p:sldId id="610" r:id="rId321"/>
    <p:sldId id="569" r:id="rId322"/>
    <p:sldId id="570" r:id="rId323"/>
    <p:sldId id="571" r:id="rId324"/>
    <p:sldId id="572" r:id="rId325"/>
    <p:sldId id="573" r:id="rId326"/>
    <p:sldId id="574" r:id="rId327"/>
    <p:sldId id="575" r:id="rId328"/>
    <p:sldId id="576" r:id="rId329"/>
    <p:sldId id="577" r:id="rId330"/>
    <p:sldId id="578" r:id="rId331"/>
    <p:sldId id="579" r:id="rId332"/>
    <p:sldId id="580" r:id="rId333"/>
    <p:sldId id="581" r:id="rId334"/>
    <p:sldId id="582" r:id="rId335"/>
    <p:sldId id="583" r:id="rId336"/>
    <p:sldId id="609" r:id="rId337"/>
    <p:sldId id="584" r:id="rId338"/>
    <p:sldId id="585" r:id="rId339"/>
    <p:sldId id="586" r:id="rId340"/>
    <p:sldId id="587" r:id="rId341"/>
    <p:sldId id="588" r:id="rId342"/>
    <p:sldId id="589" r:id="rId343"/>
    <p:sldId id="590" r:id="rId344"/>
    <p:sldId id="591" r:id="rId345"/>
    <p:sldId id="592" r:id="rId346"/>
    <p:sldId id="593" r:id="rId347"/>
    <p:sldId id="594" r:id="rId348"/>
    <p:sldId id="595" r:id="rId349"/>
    <p:sldId id="596" r:id="rId350"/>
    <p:sldId id="597" r:id="rId351"/>
    <p:sldId id="598" r:id="rId352"/>
    <p:sldId id="599" r:id="rId353"/>
    <p:sldId id="600" r:id="rId354"/>
    <p:sldId id="601" r:id="rId355"/>
    <p:sldId id="602" r:id="rId356"/>
    <p:sldId id="603" r:id="rId3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2" autoAdjust="0"/>
    <p:restoredTop sz="94660"/>
  </p:normalViewPr>
  <p:slideViewPr>
    <p:cSldViewPr>
      <p:cViewPr>
        <p:scale>
          <a:sx n="50" d="100"/>
          <a:sy n="50" d="100"/>
        </p:scale>
        <p:origin x="160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presProps" Target="presProps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viewProps" Target="viewProps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theme" Target="theme/theme1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tableStyles" Target="tableStyle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notesMaster" Target="notesMasters/notesMaster1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F9811-AEAE-481A-98FA-96E47F668BD4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666F0-F6F0-4EB0-BE4F-92418A3C6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50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666F0-F6F0-4EB0-BE4F-92418A3C61FC}" type="slidenum">
              <a:rPr lang="en-GB" smtClean="0"/>
              <a:t>193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28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666F0-F6F0-4EB0-BE4F-92418A3C61FC}" type="slidenum">
              <a:rPr lang="en-GB" smtClean="0"/>
              <a:t>295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4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113332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5.mp3"/><Relationship Id="rId1" Type="http://schemas.microsoft.com/office/2007/relationships/media" Target="../media/media95.mp3"/><Relationship Id="rId6" Type="http://schemas.openxmlformats.org/officeDocument/2006/relationships/image" Target="../media/image5.png"/><Relationship Id="rId5" Type="http://schemas.openxmlformats.org/officeDocument/2006/relationships/image" Target="../media/image167.png"/><Relationship Id="rId4" Type="http://schemas.openxmlformats.org/officeDocument/2006/relationships/image" Target="../media/image166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6.mp3"/><Relationship Id="rId1" Type="http://schemas.microsoft.com/office/2007/relationships/media" Target="../media/media96.mp3"/><Relationship Id="rId6" Type="http://schemas.openxmlformats.org/officeDocument/2006/relationships/image" Target="../media/image5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7.mp3"/><Relationship Id="rId1" Type="http://schemas.microsoft.com/office/2007/relationships/media" Target="../media/media97.mp3"/><Relationship Id="rId6" Type="http://schemas.openxmlformats.org/officeDocument/2006/relationships/image" Target="../media/image5.png"/><Relationship Id="rId5" Type="http://schemas.openxmlformats.org/officeDocument/2006/relationships/image" Target="../media/image171.png"/><Relationship Id="rId4" Type="http://schemas.openxmlformats.org/officeDocument/2006/relationships/image" Target="../media/image17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8.mp3"/><Relationship Id="rId1" Type="http://schemas.microsoft.com/office/2007/relationships/media" Target="../media/media98.mp3"/><Relationship Id="rId6" Type="http://schemas.openxmlformats.org/officeDocument/2006/relationships/image" Target="../media/image5.png"/><Relationship Id="rId5" Type="http://schemas.openxmlformats.org/officeDocument/2006/relationships/image" Target="../media/image172.png"/><Relationship Id="rId4" Type="http://schemas.openxmlformats.org/officeDocument/2006/relationships/image" Target="../media/image10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9.mp3"/><Relationship Id="rId1" Type="http://schemas.microsoft.com/office/2007/relationships/media" Target="../media/media99.mp3"/><Relationship Id="rId6" Type="http://schemas.openxmlformats.org/officeDocument/2006/relationships/image" Target="../media/image5.png"/><Relationship Id="rId5" Type="http://schemas.openxmlformats.org/officeDocument/2006/relationships/image" Target="../media/image173.png"/><Relationship Id="rId4" Type="http://schemas.openxmlformats.org/officeDocument/2006/relationships/image" Target="../media/image1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0.mp3"/><Relationship Id="rId1" Type="http://schemas.microsoft.com/office/2007/relationships/media" Target="../media/media100.mp3"/><Relationship Id="rId6" Type="http://schemas.openxmlformats.org/officeDocument/2006/relationships/image" Target="../media/image5.png"/><Relationship Id="rId5" Type="http://schemas.openxmlformats.org/officeDocument/2006/relationships/image" Target="../media/image175.png"/><Relationship Id="rId4" Type="http://schemas.openxmlformats.org/officeDocument/2006/relationships/image" Target="../media/image174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1.mp3"/><Relationship Id="rId1" Type="http://schemas.microsoft.com/office/2007/relationships/media" Target="../media/media101.mp3"/><Relationship Id="rId6" Type="http://schemas.openxmlformats.org/officeDocument/2006/relationships/image" Target="../media/image5.png"/><Relationship Id="rId5" Type="http://schemas.openxmlformats.org/officeDocument/2006/relationships/image" Target="../media/image177.png"/><Relationship Id="rId4" Type="http://schemas.openxmlformats.org/officeDocument/2006/relationships/image" Target="../media/image176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2.mp3"/><Relationship Id="rId1" Type="http://schemas.microsoft.com/office/2007/relationships/media" Target="../media/media102.mp3"/><Relationship Id="rId6" Type="http://schemas.openxmlformats.org/officeDocument/2006/relationships/image" Target="../media/image5.png"/><Relationship Id="rId5" Type="http://schemas.openxmlformats.org/officeDocument/2006/relationships/image" Target="../media/image179.png"/><Relationship Id="rId4" Type="http://schemas.openxmlformats.org/officeDocument/2006/relationships/image" Target="../media/image178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3.mp3"/><Relationship Id="rId1" Type="http://schemas.microsoft.com/office/2007/relationships/media" Target="../media/media103.mp3"/><Relationship Id="rId6" Type="http://schemas.openxmlformats.org/officeDocument/2006/relationships/image" Target="../media/image5.png"/><Relationship Id="rId5" Type="http://schemas.openxmlformats.org/officeDocument/2006/relationships/image" Target="../media/image181.png"/><Relationship Id="rId4" Type="http://schemas.openxmlformats.org/officeDocument/2006/relationships/image" Target="../media/image180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4.mp3"/><Relationship Id="rId1" Type="http://schemas.microsoft.com/office/2007/relationships/media" Target="../media/media104.mp3"/><Relationship Id="rId6" Type="http://schemas.openxmlformats.org/officeDocument/2006/relationships/image" Target="../media/image5.png"/><Relationship Id="rId5" Type="http://schemas.openxmlformats.org/officeDocument/2006/relationships/image" Target="../media/image182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10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5.mp3"/><Relationship Id="rId1" Type="http://schemas.microsoft.com/office/2007/relationships/media" Target="../media/media105.mp3"/><Relationship Id="rId6" Type="http://schemas.openxmlformats.org/officeDocument/2006/relationships/image" Target="../media/image5.png"/><Relationship Id="rId5" Type="http://schemas.openxmlformats.org/officeDocument/2006/relationships/image" Target="../media/image184.png"/><Relationship Id="rId4" Type="http://schemas.openxmlformats.org/officeDocument/2006/relationships/image" Target="../media/image18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6.mp3"/><Relationship Id="rId1" Type="http://schemas.microsoft.com/office/2007/relationships/media" Target="../media/media106.mp3"/><Relationship Id="rId6" Type="http://schemas.openxmlformats.org/officeDocument/2006/relationships/image" Target="../media/image5.png"/><Relationship Id="rId5" Type="http://schemas.openxmlformats.org/officeDocument/2006/relationships/image" Target="../media/image186.png"/><Relationship Id="rId4" Type="http://schemas.openxmlformats.org/officeDocument/2006/relationships/image" Target="../media/image185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7.mp3"/><Relationship Id="rId1" Type="http://schemas.microsoft.com/office/2007/relationships/media" Target="../media/media107.mp3"/><Relationship Id="rId6" Type="http://schemas.openxmlformats.org/officeDocument/2006/relationships/image" Target="../media/image5.png"/><Relationship Id="rId5" Type="http://schemas.openxmlformats.org/officeDocument/2006/relationships/image" Target="../media/image188.png"/><Relationship Id="rId4" Type="http://schemas.openxmlformats.org/officeDocument/2006/relationships/image" Target="../media/image187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8.mp3"/><Relationship Id="rId1" Type="http://schemas.microsoft.com/office/2007/relationships/media" Target="../media/media108.mp3"/><Relationship Id="rId6" Type="http://schemas.openxmlformats.org/officeDocument/2006/relationships/image" Target="../media/image5.png"/><Relationship Id="rId5" Type="http://schemas.openxmlformats.org/officeDocument/2006/relationships/image" Target="../media/image189.png"/><Relationship Id="rId4" Type="http://schemas.openxmlformats.org/officeDocument/2006/relationships/image" Target="../media/image10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9.mp3"/><Relationship Id="rId1" Type="http://schemas.microsoft.com/office/2007/relationships/media" Target="../media/media109.mp3"/><Relationship Id="rId6" Type="http://schemas.openxmlformats.org/officeDocument/2006/relationships/image" Target="../media/image5.png"/><Relationship Id="rId5" Type="http://schemas.openxmlformats.org/officeDocument/2006/relationships/image" Target="../media/image191.png"/><Relationship Id="rId4" Type="http://schemas.openxmlformats.org/officeDocument/2006/relationships/image" Target="../media/image190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0.mp3"/><Relationship Id="rId1" Type="http://schemas.microsoft.com/office/2007/relationships/media" Target="../media/media110.mp3"/><Relationship Id="rId6" Type="http://schemas.openxmlformats.org/officeDocument/2006/relationships/image" Target="../media/image5.png"/><Relationship Id="rId5" Type="http://schemas.openxmlformats.org/officeDocument/2006/relationships/image" Target="../media/image193.png"/><Relationship Id="rId4" Type="http://schemas.openxmlformats.org/officeDocument/2006/relationships/image" Target="../media/image19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1.mp3"/><Relationship Id="rId1" Type="http://schemas.microsoft.com/office/2007/relationships/media" Target="../media/media111.mp3"/><Relationship Id="rId6" Type="http://schemas.openxmlformats.org/officeDocument/2006/relationships/image" Target="../media/image5.png"/><Relationship Id="rId5" Type="http://schemas.openxmlformats.org/officeDocument/2006/relationships/image" Target="../media/image195.png"/><Relationship Id="rId4" Type="http://schemas.openxmlformats.org/officeDocument/2006/relationships/image" Target="../media/image194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2.mp3"/><Relationship Id="rId1" Type="http://schemas.microsoft.com/office/2007/relationships/media" Target="../media/media112.mp3"/><Relationship Id="rId6" Type="http://schemas.openxmlformats.org/officeDocument/2006/relationships/image" Target="../media/image5.png"/><Relationship Id="rId5" Type="http://schemas.openxmlformats.org/officeDocument/2006/relationships/image" Target="../media/image196.png"/><Relationship Id="rId4" Type="http://schemas.openxmlformats.org/officeDocument/2006/relationships/image" Target="../media/image10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3.mp3"/><Relationship Id="rId1" Type="http://schemas.microsoft.com/office/2007/relationships/media" Target="../media/media113.mp3"/><Relationship Id="rId6" Type="http://schemas.openxmlformats.org/officeDocument/2006/relationships/image" Target="../media/image5.png"/><Relationship Id="rId5" Type="http://schemas.openxmlformats.org/officeDocument/2006/relationships/image" Target="../media/image198.png"/><Relationship Id="rId4" Type="http://schemas.openxmlformats.org/officeDocument/2006/relationships/image" Target="../media/image197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4.mp3"/><Relationship Id="rId1" Type="http://schemas.microsoft.com/office/2007/relationships/media" Target="../media/media114.mp3"/><Relationship Id="rId6" Type="http://schemas.openxmlformats.org/officeDocument/2006/relationships/image" Target="../media/image5.png"/><Relationship Id="rId5" Type="http://schemas.openxmlformats.org/officeDocument/2006/relationships/image" Target="../media/image200.png"/><Relationship Id="rId4" Type="http://schemas.openxmlformats.org/officeDocument/2006/relationships/image" Target="../media/image19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0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201.png"/><Relationship Id="rId4" Type="http://schemas.openxmlformats.org/officeDocument/2006/relationships/image" Target="../media/image10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5.mp3"/><Relationship Id="rId1" Type="http://schemas.microsoft.com/office/2007/relationships/media" Target="../media/media115.mp3"/><Relationship Id="rId6" Type="http://schemas.openxmlformats.org/officeDocument/2006/relationships/image" Target="../media/image5.png"/><Relationship Id="rId5" Type="http://schemas.openxmlformats.org/officeDocument/2006/relationships/image" Target="../media/image203.png"/><Relationship Id="rId4" Type="http://schemas.openxmlformats.org/officeDocument/2006/relationships/image" Target="../media/image202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6.mp3"/><Relationship Id="rId1" Type="http://schemas.microsoft.com/office/2007/relationships/media" Target="../media/media116.mp3"/><Relationship Id="rId6" Type="http://schemas.openxmlformats.org/officeDocument/2006/relationships/image" Target="../media/image5.png"/><Relationship Id="rId5" Type="http://schemas.openxmlformats.org/officeDocument/2006/relationships/image" Target="../media/image205.png"/><Relationship Id="rId4" Type="http://schemas.openxmlformats.org/officeDocument/2006/relationships/image" Target="../media/image204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7.mp3"/><Relationship Id="rId1" Type="http://schemas.microsoft.com/office/2007/relationships/media" Target="../media/media117.mp3"/><Relationship Id="rId6" Type="http://schemas.openxmlformats.org/officeDocument/2006/relationships/image" Target="../media/image5.png"/><Relationship Id="rId5" Type="http://schemas.openxmlformats.org/officeDocument/2006/relationships/image" Target="../media/image206.png"/><Relationship Id="rId4" Type="http://schemas.openxmlformats.org/officeDocument/2006/relationships/image" Target="../media/image10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8.mp3"/><Relationship Id="rId1" Type="http://schemas.microsoft.com/office/2007/relationships/media" Target="../media/media118.mp3"/><Relationship Id="rId6" Type="http://schemas.openxmlformats.org/officeDocument/2006/relationships/image" Target="../media/image5.png"/><Relationship Id="rId5" Type="http://schemas.openxmlformats.org/officeDocument/2006/relationships/image" Target="../media/image207.png"/><Relationship Id="rId4" Type="http://schemas.openxmlformats.org/officeDocument/2006/relationships/image" Target="../media/image10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9.mp3"/><Relationship Id="rId1" Type="http://schemas.microsoft.com/office/2007/relationships/media" Target="../media/media119.mp3"/><Relationship Id="rId6" Type="http://schemas.openxmlformats.org/officeDocument/2006/relationships/image" Target="../media/image5.png"/><Relationship Id="rId5" Type="http://schemas.openxmlformats.org/officeDocument/2006/relationships/image" Target="../media/image209.png"/><Relationship Id="rId4" Type="http://schemas.openxmlformats.org/officeDocument/2006/relationships/image" Target="../media/image208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0.mp3"/><Relationship Id="rId1" Type="http://schemas.microsoft.com/office/2007/relationships/media" Target="../media/media120.mp3"/><Relationship Id="rId6" Type="http://schemas.openxmlformats.org/officeDocument/2006/relationships/image" Target="../media/image5.png"/><Relationship Id="rId5" Type="http://schemas.openxmlformats.org/officeDocument/2006/relationships/image" Target="../media/image211.png"/><Relationship Id="rId4" Type="http://schemas.openxmlformats.org/officeDocument/2006/relationships/image" Target="../media/image210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1.mp3"/><Relationship Id="rId1" Type="http://schemas.microsoft.com/office/2007/relationships/media" Target="../media/media121.mp3"/><Relationship Id="rId6" Type="http://schemas.openxmlformats.org/officeDocument/2006/relationships/image" Target="../media/image5.png"/><Relationship Id="rId5" Type="http://schemas.openxmlformats.org/officeDocument/2006/relationships/image" Target="../media/image213.png"/><Relationship Id="rId4" Type="http://schemas.openxmlformats.org/officeDocument/2006/relationships/image" Target="../media/image212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2.mp3"/><Relationship Id="rId1" Type="http://schemas.microsoft.com/office/2007/relationships/media" Target="../media/media122.mp3"/><Relationship Id="rId6" Type="http://schemas.openxmlformats.org/officeDocument/2006/relationships/image" Target="../media/image5.png"/><Relationship Id="rId5" Type="http://schemas.openxmlformats.org/officeDocument/2006/relationships/image" Target="../media/image215.png"/><Relationship Id="rId4" Type="http://schemas.openxmlformats.org/officeDocument/2006/relationships/image" Target="../media/image214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3.mp3"/><Relationship Id="rId1" Type="http://schemas.microsoft.com/office/2007/relationships/media" Target="../media/media123.mp3"/><Relationship Id="rId6" Type="http://schemas.openxmlformats.org/officeDocument/2006/relationships/image" Target="../media/image5.png"/><Relationship Id="rId5" Type="http://schemas.openxmlformats.org/officeDocument/2006/relationships/image" Target="../media/image217.png"/><Relationship Id="rId4" Type="http://schemas.openxmlformats.org/officeDocument/2006/relationships/image" Target="../media/image2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4.mp3"/><Relationship Id="rId1" Type="http://schemas.microsoft.com/office/2007/relationships/media" Target="../media/media124.mp3"/><Relationship Id="rId6" Type="http://schemas.openxmlformats.org/officeDocument/2006/relationships/image" Target="../media/image5.png"/><Relationship Id="rId5" Type="http://schemas.openxmlformats.org/officeDocument/2006/relationships/image" Target="../media/image219.png"/><Relationship Id="rId4" Type="http://schemas.openxmlformats.org/officeDocument/2006/relationships/image" Target="../media/image218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2.mp3"/><Relationship Id="rId1" Type="http://schemas.microsoft.com/office/2007/relationships/media" Target="../media/media112.mp3"/><Relationship Id="rId6" Type="http://schemas.openxmlformats.org/officeDocument/2006/relationships/image" Target="../media/image5.png"/><Relationship Id="rId5" Type="http://schemas.openxmlformats.org/officeDocument/2006/relationships/image" Target="../media/image220.png"/><Relationship Id="rId4" Type="http://schemas.openxmlformats.org/officeDocument/2006/relationships/image" Target="../media/image10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5.mp3"/><Relationship Id="rId1" Type="http://schemas.microsoft.com/office/2007/relationships/media" Target="../media/media125.mp3"/><Relationship Id="rId6" Type="http://schemas.openxmlformats.org/officeDocument/2006/relationships/image" Target="../media/image5.png"/><Relationship Id="rId5" Type="http://schemas.openxmlformats.org/officeDocument/2006/relationships/image" Target="../media/image221.png"/><Relationship Id="rId4" Type="http://schemas.openxmlformats.org/officeDocument/2006/relationships/image" Target="../media/image10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6.mp3"/><Relationship Id="rId1" Type="http://schemas.microsoft.com/office/2007/relationships/media" Target="../media/media126.mp3"/><Relationship Id="rId6" Type="http://schemas.openxmlformats.org/officeDocument/2006/relationships/image" Target="../media/image5.png"/><Relationship Id="rId5" Type="http://schemas.openxmlformats.org/officeDocument/2006/relationships/image" Target="../media/image223.png"/><Relationship Id="rId4" Type="http://schemas.openxmlformats.org/officeDocument/2006/relationships/image" Target="../media/image222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7.mp3"/><Relationship Id="rId1" Type="http://schemas.microsoft.com/office/2007/relationships/media" Target="../media/media127.mp3"/><Relationship Id="rId6" Type="http://schemas.openxmlformats.org/officeDocument/2006/relationships/image" Target="../media/image5.png"/><Relationship Id="rId5" Type="http://schemas.openxmlformats.org/officeDocument/2006/relationships/image" Target="../media/image225.png"/><Relationship Id="rId4" Type="http://schemas.openxmlformats.org/officeDocument/2006/relationships/image" Target="../media/image224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8.mp3"/><Relationship Id="rId1" Type="http://schemas.microsoft.com/office/2007/relationships/media" Target="../media/media128.mp3"/><Relationship Id="rId6" Type="http://schemas.openxmlformats.org/officeDocument/2006/relationships/image" Target="../media/image5.png"/><Relationship Id="rId5" Type="http://schemas.openxmlformats.org/officeDocument/2006/relationships/image" Target="../media/image227.png"/><Relationship Id="rId4" Type="http://schemas.openxmlformats.org/officeDocument/2006/relationships/image" Target="../media/image226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9.mp3"/><Relationship Id="rId1" Type="http://schemas.microsoft.com/office/2007/relationships/media" Target="../media/media129.mp3"/><Relationship Id="rId6" Type="http://schemas.openxmlformats.org/officeDocument/2006/relationships/image" Target="../media/image5.png"/><Relationship Id="rId5" Type="http://schemas.openxmlformats.org/officeDocument/2006/relationships/image" Target="../media/image229.png"/><Relationship Id="rId4" Type="http://schemas.openxmlformats.org/officeDocument/2006/relationships/image" Target="../media/image228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0.mp3"/><Relationship Id="rId1" Type="http://schemas.microsoft.com/office/2007/relationships/media" Target="../media/media130.mp3"/><Relationship Id="rId6" Type="http://schemas.openxmlformats.org/officeDocument/2006/relationships/image" Target="../media/image5.png"/><Relationship Id="rId5" Type="http://schemas.openxmlformats.org/officeDocument/2006/relationships/image" Target="../media/image231.png"/><Relationship Id="rId4" Type="http://schemas.openxmlformats.org/officeDocument/2006/relationships/image" Target="../media/image230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1.mp3"/><Relationship Id="rId1" Type="http://schemas.microsoft.com/office/2007/relationships/media" Target="../media/media131.mp3"/><Relationship Id="rId6" Type="http://schemas.openxmlformats.org/officeDocument/2006/relationships/image" Target="../media/image5.png"/><Relationship Id="rId5" Type="http://schemas.openxmlformats.org/officeDocument/2006/relationships/image" Target="../media/image233.png"/><Relationship Id="rId4" Type="http://schemas.openxmlformats.org/officeDocument/2006/relationships/image" Target="../media/image232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2.mp3"/><Relationship Id="rId1" Type="http://schemas.microsoft.com/office/2007/relationships/media" Target="../media/media132.mp3"/><Relationship Id="rId6" Type="http://schemas.openxmlformats.org/officeDocument/2006/relationships/image" Target="../media/image5.png"/><Relationship Id="rId5" Type="http://schemas.openxmlformats.org/officeDocument/2006/relationships/image" Target="../media/image235.png"/><Relationship Id="rId4" Type="http://schemas.openxmlformats.org/officeDocument/2006/relationships/image" Target="../media/image2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0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3.mp3"/><Relationship Id="rId1" Type="http://schemas.microsoft.com/office/2007/relationships/media" Target="../media/media133.mp3"/><Relationship Id="rId6" Type="http://schemas.openxmlformats.org/officeDocument/2006/relationships/image" Target="../media/image5.png"/><Relationship Id="rId5" Type="http://schemas.openxmlformats.org/officeDocument/2006/relationships/image" Target="../media/image236.png"/><Relationship Id="rId4" Type="http://schemas.openxmlformats.org/officeDocument/2006/relationships/image" Target="../media/image10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9.mp3"/><Relationship Id="rId1" Type="http://schemas.microsoft.com/office/2007/relationships/media" Target="../media/media99.mp3"/><Relationship Id="rId6" Type="http://schemas.openxmlformats.org/officeDocument/2006/relationships/image" Target="../media/image5.png"/><Relationship Id="rId5" Type="http://schemas.openxmlformats.org/officeDocument/2006/relationships/image" Target="../media/image237.png"/><Relationship Id="rId4" Type="http://schemas.openxmlformats.org/officeDocument/2006/relationships/image" Target="../media/image10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4.mp3"/><Relationship Id="rId1" Type="http://schemas.microsoft.com/office/2007/relationships/media" Target="../media/media134.mp3"/><Relationship Id="rId6" Type="http://schemas.openxmlformats.org/officeDocument/2006/relationships/image" Target="../media/image5.png"/><Relationship Id="rId5" Type="http://schemas.openxmlformats.org/officeDocument/2006/relationships/image" Target="../media/image239.png"/><Relationship Id="rId4" Type="http://schemas.openxmlformats.org/officeDocument/2006/relationships/image" Target="../media/image238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5.mp3"/><Relationship Id="rId1" Type="http://schemas.microsoft.com/office/2007/relationships/media" Target="../media/media135.mp3"/><Relationship Id="rId6" Type="http://schemas.openxmlformats.org/officeDocument/2006/relationships/image" Target="../media/image5.png"/><Relationship Id="rId5" Type="http://schemas.openxmlformats.org/officeDocument/2006/relationships/image" Target="../media/image241.png"/><Relationship Id="rId4" Type="http://schemas.openxmlformats.org/officeDocument/2006/relationships/image" Target="../media/image240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6.mp3"/><Relationship Id="rId1" Type="http://schemas.microsoft.com/office/2007/relationships/media" Target="../media/media136.mp3"/><Relationship Id="rId6" Type="http://schemas.openxmlformats.org/officeDocument/2006/relationships/image" Target="../media/image5.png"/><Relationship Id="rId5" Type="http://schemas.openxmlformats.org/officeDocument/2006/relationships/image" Target="../media/image243.png"/><Relationship Id="rId4" Type="http://schemas.openxmlformats.org/officeDocument/2006/relationships/image" Target="../media/image242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7.mp3"/><Relationship Id="rId1" Type="http://schemas.microsoft.com/office/2007/relationships/media" Target="../media/media137.mp3"/><Relationship Id="rId6" Type="http://schemas.openxmlformats.org/officeDocument/2006/relationships/image" Target="../media/image5.png"/><Relationship Id="rId5" Type="http://schemas.openxmlformats.org/officeDocument/2006/relationships/image" Target="../media/image245.png"/><Relationship Id="rId4" Type="http://schemas.openxmlformats.org/officeDocument/2006/relationships/image" Target="../media/image244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8.mp3"/><Relationship Id="rId1" Type="http://schemas.microsoft.com/office/2007/relationships/media" Target="../media/media138.mp3"/><Relationship Id="rId6" Type="http://schemas.openxmlformats.org/officeDocument/2006/relationships/image" Target="../media/image5.png"/><Relationship Id="rId5" Type="http://schemas.openxmlformats.org/officeDocument/2006/relationships/image" Target="../media/image247.png"/><Relationship Id="rId4" Type="http://schemas.openxmlformats.org/officeDocument/2006/relationships/image" Target="../media/image246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9.mp3"/><Relationship Id="rId1" Type="http://schemas.microsoft.com/office/2007/relationships/media" Target="../media/media139.mp3"/><Relationship Id="rId6" Type="http://schemas.openxmlformats.org/officeDocument/2006/relationships/image" Target="../media/image5.png"/><Relationship Id="rId5" Type="http://schemas.openxmlformats.org/officeDocument/2006/relationships/image" Target="../media/image249.png"/><Relationship Id="rId4" Type="http://schemas.openxmlformats.org/officeDocument/2006/relationships/image" Target="../media/image248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0.mp3"/><Relationship Id="rId1" Type="http://schemas.microsoft.com/office/2007/relationships/media" Target="../media/media140.mp3"/><Relationship Id="rId6" Type="http://schemas.openxmlformats.org/officeDocument/2006/relationships/image" Target="../media/image5.png"/><Relationship Id="rId5" Type="http://schemas.openxmlformats.org/officeDocument/2006/relationships/image" Target="../media/image251.png"/><Relationship Id="rId4" Type="http://schemas.openxmlformats.org/officeDocument/2006/relationships/image" Target="../media/image250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1.mp3"/><Relationship Id="rId1" Type="http://schemas.microsoft.com/office/2007/relationships/media" Target="../media/media141.mp3"/><Relationship Id="rId6" Type="http://schemas.openxmlformats.org/officeDocument/2006/relationships/image" Target="../media/image5.png"/><Relationship Id="rId5" Type="http://schemas.openxmlformats.org/officeDocument/2006/relationships/image" Target="../media/image253.png"/><Relationship Id="rId4" Type="http://schemas.openxmlformats.org/officeDocument/2006/relationships/image" Target="../media/image2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10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2.mp3"/><Relationship Id="rId1" Type="http://schemas.microsoft.com/office/2007/relationships/media" Target="../media/media142.mp3"/><Relationship Id="rId6" Type="http://schemas.openxmlformats.org/officeDocument/2006/relationships/image" Target="../media/image5.png"/><Relationship Id="rId5" Type="http://schemas.openxmlformats.org/officeDocument/2006/relationships/image" Target="../media/image255.png"/><Relationship Id="rId4" Type="http://schemas.openxmlformats.org/officeDocument/2006/relationships/image" Target="../media/image254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256.png"/><Relationship Id="rId4" Type="http://schemas.openxmlformats.org/officeDocument/2006/relationships/image" Target="../media/image10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3.mp3"/><Relationship Id="rId1" Type="http://schemas.microsoft.com/office/2007/relationships/media" Target="../media/media143.mp3"/><Relationship Id="rId6" Type="http://schemas.openxmlformats.org/officeDocument/2006/relationships/image" Target="../media/image5.png"/><Relationship Id="rId5" Type="http://schemas.openxmlformats.org/officeDocument/2006/relationships/image" Target="../media/image258.png"/><Relationship Id="rId4" Type="http://schemas.openxmlformats.org/officeDocument/2006/relationships/image" Target="../media/image257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4.mp3"/><Relationship Id="rId1" Type="http://schemas.microsoft.com/office/2007/relationships/media" Target="../media/media144.mp3"/><Relationship Id="rId6" Type="http://schemas.openxmlformats.org/officeDocument/2006/relationships/image" Target="../media/image5.png"/><Relationship Id="rId5" Type="http://schemas.openxmlformats.org/officeDocument/2006/relationships/image" Target="../media/image260.png"/><Relationship Id="rId4" Type="http://schemas.openxmlformats.org/officeDocument/2006/relationships/image" Target="../media/image259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5.mp3"/><Relationship Id="rId1" Type="http://schemas.microsoft.com/office/2007/relationships/media" Target="../media/media145.mp3"/><Relationship Id="rId6" Type="http://schemas.openxmlformats.org/officeDocument/2006/relationships/image" Target="../media/image5.png"/><Relationship Id="rId5" Type="http://schemas.openxmlformats.org/officeDocument/2006/relationships/image" Target="../media/image262.png"/><Relationship Id="rId4" Type="http://schemas.openxmlformats.org/officeDocument/2006/relationships/image" Target="../media/image261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6.mp3"/><Relationship Id="rId1" Type="http://schemas.microsoft.com/office/2007/relationships/media" Target="../media/media146.mp3"/><Relationship Id="rId6" Type="http://schemas.openxmlformats.org/officeDocument/2006/relationships/image" Target="../media/image5.png"/><Relationship Id="rId5" Type="http://schemas.openxmlformats.org/officeDocument/2006/relationships/image" Target="../media/image263.png"/><Relationship Id="rId4" Type="http://schemas.openxmlformats.org/officeDocument/2006/relationships/image" Target="../media/image10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7.mp3"/><Relationship Id="rId1" Type="http://schemas.microsoft.com/office/2007/relationships/media" Target="../media/media147.mp3"/><Relationship Id="rId6" Type="http://schemas.openxmlformats.org/officeDocument/2006/relationships/image" Target="../media/image5.png"/><Relationship Id="rId5" Type="http://schemas.openxmlformats.org/officeDocument/2006/relationships/image" Target="../media/image265.png"/><Relationship Id="rId4" Type="http://schemas.openxmlformats.org/officeDocument/2006/relationships/image" Target="../media/image264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8.mp3"/><Relationship Id="rId1" Type="http://schemas.microsoft.com/office/2007/relationships/media" Target="../media/media148.mp3"/><Relationship Id="rId6" Type="http://schemas.openxmlformats.org/officeDocument/2006/relationships/image" Target="../media/image5.png"/><Relationship Id="rId5" Type="http://schemas.openxmlformats.org/officeDocument/2006/relationships/image" Target="../media/image267.png"/><Relationship Id="rId4" Type="http://schemas.openxmlformats.org/officeDocument/2006/relationships/image" Target="../media/image266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9.mp3"/><Relationship Id="rId1" Type="http://schemas.microsoft.com/office/2007/relationships/media" Target="../media/media149.mp3"/><Relationship Id="rId6" Type="http://schemas.openxmlformats.org/officeDocument/2006/relationships/image" Target="../media/image5.png"/><Relationship Id="rId5" Type="http://schemas.openxmlformats.org/officeDocument/2006/relationships/image" Target="../media/image269.png"/><Relationship Id="rId4" Type="http://schemas.openxmlformats.org/officeDocument/2006/relationships/image" Target="../media/image268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0.mp3"/><Relationship Id="rId1" Type="http://schemas.microsoft.com/office/2007/relationships/media" Target="../media/media150.mp3"/><Relationship Id="rId6" Type="http://schemas.openxmlformats.org/officeDocument/2006/relationships/image" Target="../media/image5.png"/><Relationship Id="rId5" Type="http://schemas.openxmlformats.org/officeDocument/2006/relationships/image" Target="../media/image271.png"/><Relationship Id="rId4" Type="http://schemas.openxmlformats.org/officeDocument/2006/relationships/image" Target="../media/image2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1.mp3"/><Relationship Id="rId1" Type="http://schemas.microsoft.com/office/2007/relationships/media" Target="../media/media151.mp3"/><Relationship Id="rId6" Type="http://schemas.openxmlformats.org/officeDocument/2006/relationships/image" Target="../media/image5.png"/><Relationship Id="rId5" Type="http://schemas.openxmlformats.org/officeDocument/2006/relationships/image" Target="../media/image273.png"/><Relationship Id="rId4" Type="http://schemas.openxmlformats.org/officeDocument/2006/relationships/image" Target="../media/image27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2.mp3"/><Relationship Id="rId1" Type="http://schemas.microsoft.com/office/2007/relationships/media" Target="../media/media152.mp3"/><Relationship Id="rId6" Type="http://schemas.openxmlformats.org/officeDocument/2006/relationships/image" Target="../media/image5.png"/><Relationship Id="rId5" Type="http://schemas.openxmlformats.org/officeDocument/2006/relationships/image" Target="../media/image274.png"/><Relationship Id="rId4" Type="http://schemas.openxmlformats.org/officeDocument/2006/relationships/image" Target="../media/image10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3.mp3"/><Relationship Id="rId1" Type="http://schemas.microsoft.com/office/2007/relationships/media" Target="../media/media153.mp3"/><Relationship Id="rId6" Type="http://schemas.openxmlformats.org/officeDocument/2006/relationships/image" Target="../media/image5.png"/><Relationship Id="rId5" Type="http://schemas.openxmlformats.org/officeDocument/2006/relationships/image" Target="../media/image276.png"/><Relationship Id="rId4" Type="http://schemas.openxmlformats.org/officeDocument/2006/relationships/image" Target="../media/image275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4.mp3"/><Relationship Id="rId1" Type="http://schemas.microsoft.com/office/2007/relationships/media" Target="../media/media154.mp3"/><Relationship Id="rId6" Type="http://schemas.openxmlformats.org/officeDocument/2006/relationships/image" Target="../media/image5.png"/><Relationship Id="rId5" Type="http://schemas.openxmlformats.org/officeDocument/2006/relationships/image" Target="../media/image278.png"/><Relationship Id="rId4" Type="http://schemas.openxmlformats.org/officeDocument/2006/relationships/image" Target="../media/image277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5.mp3"/><Relationship Id="rId1" Type="http://schemas.microsoft.com/office/2007/relationships/media" Target="../media/media155.mp3"/><Relationship Id="rId6" Type="http://schemas.openxmlformats.org/officeDocument/2006/relationships/image" Target="../media/image5.png"/><Relationship Id="rId5" Type="http://schemas.openxmlformats.org/officeDocument/2006/relationships/image" Target="../media/image279.png"/><Relationship Id="rId4" Type="http://schemas.openxmlformats.org/officeDocument/2006/relationships/image" Target="../media/image10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6.mp3"/><Relationship Id="rId1" Type="http://schemas.microsoft.com/office/2007/relationships/media" Target="../media/media156.mp3"/><Relationship Id="rId6" Type="http://schemas.openxmlformats.org/officeDocument/2006/relationships/image" Target="../media/image5.png"/><Relationship Id="rId5" Type="http://schemas.openxmlformats.org/officeDocument/2006/relationships/image" Target="../media/image281.png"/><Relationship Id="rId4" Type="http://schemas.openxmlformats.org/officeDocument/2006/relationships/image" Target="../media/image280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7.mp3"/><Relationship Id="rId1" Type="http://schemas.microsoft.com/office/2007/relationships/media" Target="../media/media157.mp3"/><Relationship Id="rId6" Type="http://schemas.openxmlformats.org/officeDocument/2006/relationships/image" Target="../media/image5.png"/><Relationship Id="rId5" Type="http://schemas.openxmlformats.org/officeDocument/2006/relationships/image" Target="../media/image283.png"/><Relationship Id="rId4" Type="http://schemas.openxmlformats.org/officeDocument/2006/relationships/image" Target="../media/image282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8.mp3"/><Relationship Id="rId1" Type="http://schemas.microsoft.com/office/2007/relationships/media" Target="../media/media158.mp3"/><Relationship Id="rId6" Type="http://schemas.openxmlformats.org/officeDocument/2006/relationships/image" Target="../media/image5.png"/><Relationship Id="rId5" Type="http://schemas.openxmlformats.org/officeDocument/2006/relationships/image" Target="../media/image284.png"/><Relationship Id="rId4" Type="http://schemas.openxmlformats.org/officeDocument/2006/relationships/image" Target="../media/image10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9.mp3"/><Relationship Id="rId1" Type="http://schemas.microsoft.com/office/2007/relationships/media" Target="../media/media159.mp3"/><Relationship Id="rId6" Type="http://schemas.openxmlformats.org/officeDocument/2006/relationships/image" Target="../media/image5.png"/><Relationship Id="rId5" Type="http://schemas.openxmlformats.org/officeDocument/2006/relationships/image" Target="../media/image286.png"/><Relationship Id="rId4" Type="http://schemas.openxmlformats.org/officeDocument/2006/relationships/image" Target="../media/image285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0.mp3"/><Relationship Id="rId1" Type="http://schemas.microsoft.com/office/2007/relationships/media" Target="../media/media160.mp3"/><Relationship Id="rId6" Type="http://schemas.openxmlformats.org/officeDocument/2006/relationships/image" Target="../media/image5.png"/><Relationship Id="rId5" Type="http://schemas.openxmlformats.org/officeDocument/2006/relationships/image" Target="../media/image287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10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1.mp3"/><Relationship Id="rId1" Type="http://schemas.microsoft.com/office/2007/relationships/media" Target="../media/media161.mp3"/><Relationship Id="rId6" Type="http://schemas.openxmlformats.org/officeDocument/2006/relationships/image" Target="../media/image5.png"/><Relationship Id="rId5" Type="http://schemas.openxmlformats.org/officeDocument/2006/relationships/image" Target="../media/image288.png"/><Relationship Id="rId4" Type="http://schemas.openxmlformats.org/officeDocument/2006/relationships/image" Target="../media/image10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2.mp3"/><Relationship Id="rId1" Type="http://schemas.microsoft.com/office/2007/relationships/media" Target="../media/media162.mp3"/><Relationship Id="rId6" Type="http://schemas.openxmlformats.org/officeDocument/2006/relationships/image" Target="../media/image5.png"/><Relationship Id="rId5" Type="http://schemas.openxmlformats.org/officeDocument/2006/relationships/image" Target="../media/image290.png"/><Relationship Id="rId4" Type="http://schemas.openxmlformats.org/officeDocument/2006/relationships/image" Target="../media/image289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3.mp3"/><Relationship Id="rId1" Type="http://schemas.microsoft.com/office/2007/relationships/media" Target="../media/media163.mp3"/><Relationship Id="rId6" Type="http://schemas.openxmlformats.org/officeDocument/2006/relationships/image" Target="../media/image5.png"/><Relationship Id="rId5" Type="http://schemas.openxmlformats.org/officeDocument/2006/relationships/image" Target="../media/image292.png"/><Relationship Id="rId4" Type="http://schemas.openxmlformats.org/officeDocument/2006/relationships/image" Target="../media/image291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4.mp3"/><Relationship Id="rId1" Type="http://schemas.microsoft.com/office/2007/relationships/media" Target="../media/media164.mp3"/><Relationship Id="rId6" Type="http://schemas.openxmlformats.org/officeDocument/2006/relationships/image" Target="../media/image5.png"/><Relationship Id="rId5" Type="http://schemas.openxmlformats.org/officeDocument/2006/relationships/image" Target="../media/image294.png"/><Relationship Id="rId4" Type="http://schemas.openxmlformats.org/officeDocument/2006/relationships/image" Target="../media/image293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5.mp3"/><Relationship Id="rId1" Type="http://schemas.microsoft.com/office/2007/relationships/media" Target="../media/media165.mp3"/><Relationship Id="rId6" Type="http://schemas.openxmlformats.org/officeDocument/2006/relationships/image" Target="../media/image5.png"/><Relationship Id="rId5" Type="http://schemas.openxmlformats.org/officeDocument/2006/relationships/image" Target="../media/image296.png"/><Relationship Id="rId4" Type="http://schemas.openxmlformats.org/officeDocument/2006/relationships/image" Target="../media/image295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6.mp3"/><Relationship Id="rId1" Type="http://schemas.microsoft.com/office/2007/relationships/media" Target="../media/media166.mp3"/><Relationship Id="rId6" Type="http://schemas.openxmlformats.org/officeDocument/2006/relationships/image" Target="../media/image5.png"/><Relationship Id="rId5" Type="http://schemas.openxmlformats.org/officeDocument/2006/relationships/image" Target="../media/image298.png"/><Relationship Id="rId4" Type="http://schemas.openxmlformats.org/officeDocument/2006/relationships/image" Target="../media/image297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7.mp3"/><Relationship Id="rId1" Type="http://schemas.microsoft.com/office/2007/relationships/media" Target="../media/media167.mp3"/><Relationship Id="rId6" Type="http://schemas.openxmlformats.org/officeDocument/2006/relationships/image" Target="../media/image5.png"/><Relationship Id="rId5" Type="http://schemas.openxmlformats.org/officeDocument/2006/relationships/image" Target="../media/image300.png"/><Relationship Id="rId4" Type="http://schemas.openxmlformats.org/officeDocument/2006/relationships/image" Target="../media/image299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8.mp3"/><Relationship Id="rId1" Type="http://schemas.microsoft.com/office/2007/relationships/media" Target="../media/media168.mp3"/><Relationship Id="rId6" Type="http://schemas.openxmlformats.org/officeDocument/2006/relationships/image" Target="../media/image5.png"/><Relationship Id="rId5" Type="http://schemas.openxmlformats.org/officeDocument/2006/relationships/image" Target="../media/image302.png"/><Relationship Id="rId4" Type="http://schemas.openxmlformats.org/officeDocument/2006/relationships/image" Target="../media/image301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9.mp3"/><Relationship Id="rId1" Type="http://schemas.microsoft.com/office/2007/relationships/media" Target="../media/media169.mp3"/><Relationship Id="rId6" Type="http://schemas.openxmlformats.org/officeDocument/2006/relationships/image" Target="../media/image5.png"/><Relationship Id="rId5" Type="http://schemas.openxmlformats.org/officeDocument/2006/relationships/image" Target="../media/image303.png"/><Relationship Id="rId4" Type="http://schemas.openxmlformats.org/officeDocument/2006/relationships/image" Target="../media/image10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0.mp3"/><Relationship Id="rId1" Type="http://schemas.microsoft.com/office/2007/relationships/media" Target="../media/media170.mp3"/><Relationship Id="rId6" Type="http://schemas.openxmlformats.org/officeDocument/2006/relationships/image" Target="../media/image5.png"/><Relationship Id="rId5" Type="http://schemas.openxmlformats.org/officeDocument/2006/relationships/image" Target="../media/image304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10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1.mp3"/><Relationship Id="rId1" Type="http://schemas.microsoft.com/office/2007/relationships/media" Target="../media/media171.mp3"/><Relationship Id="rId6" Type="http://schemas.openxmlformats.org/officeDocument/2006/relationships/image" Target="../media/image5.png"/><Relationship Id="rId5" Type="http://schemas.openxmlformats.org/officeDocument/2006/relationships/image" Target="../media/image305.png"/><Relationship Id="rId4" Type="http://schemas.openxmlformats.org/officeDocument/2006/relationships/image" Target="../media/image10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2.mp3"/><Relationship Id="rId1" Type="http://schemas.microsoft.com/office/2007/relationships/media" Target="../media/media172.mp3"/><Relationship Id="rId6" Type="http://schemas.openxmlformats.org/officeDocument/2006/relationships/image" Target="../media/image5.png"/><Relationship Id="rId5" Type="http://schemas.openxmlformats.org/officeDocument/2006/relationships/image" Target="../media/image307.png"/><Relationship Id="rId4" Type="http://schemas.openxmlformats.org/officeDocument/2006/relationships/image" Target="../media/image306.jp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3.mp3"/><Relationship Id="rId1" Type="http://schemas.microsoft.com/office/2007/relationships/media" Target="../media/media173.mp3"/><Relationship Id="rId6" Type="http://schemas.openxmlformats.org/officeDocument/2006/relationships/image" Target="../media/image5.png"/><Relationship Id="rId5" Type="http://schemas.openxmlformats.org/officeDocument/2006/relationships/image" Target="../media/image309.png"/><Relationship Id="rId4" Type="http://schemas.openxmlformats.org/officeDocument/2006/relationships/image" Target="../media/image308.jp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4.mp3"/><Relationship Id="rId1" Type="http://schemas.microsoft.com/office/2007/relationships/media" Target="../media/media174.mp3"/><Relationship Id="rId6" Type="http://schemas.openxmlformats.org/officeDocument/2006/relationships/image" Target="../media/image5.png"/><Relationship Id="rId5" Type="http://schemas.openxmlformats.org/officeDocument/2006/relationships/image" Target="../media/image311.png"/><Relationship Id="rId4" Type="http://schemas.openxmlformats.org/officeDocument/2006/relationships/image" Target="../media/image310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5.mp3"/><Relationship Id="rId1" Type="http://schemas.microsoft.com/office/2007/relationships/media" Target="../media/media175.mp3"/><Relationship Id="rId6" Type="http://schemas.openxmlformats.org/officeDocument/2006/relationships/image" Target="../media/image5.png"/><Relationship Id="rId5" Type="http://schemas.openxmlformats.org/officeDocument/2006/relationships/image" Target="../media/image313.png"/><Relationship Id="rId4" Type="http://schemas.openxmlformats.org/officeDocument/2006/relationships/image" Target="../media/image312.jp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6.mp3"/><Relationship Id="rId1" Type="http://schemas.microsoft.com/office/2007/relationships/media" Target="../media/media176.mp3"/><Relationship Id="rId6" Type="http://schemas.openxmlformats.org/officeDocument/2006/relationships/image" Target="../media/image5.png"/><Relationship Id="rId5" Type="http://schemas.openxmlformats.org/officeDocument/2006/relationships/image" Target="../media/image315.png"/><Relationship Id="rId4" Type="http://schemas.openxmlformats.org/officeDocument/2006/relationships/image" Target="../media/image314.jp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7.mp3"/><Relationship Id="rId1" Type="http://schemas.microsoft.com/office/2007/relationships/media" Target="../media/media177.mp3"/><Relationship Id="rId6" Type="http://schemas.openxmlformats.org/officeDocument/2006/relationships/image" Target="../media/image5.png"/><Relationship Id="rId5" Type="http://schemas.openxmlformats.org/officeDocument/2006/relationships/image" Target="../media/image317.png"/><Relationship Id="rId4" Type="http://schemas.openxmlformats.org/officeDocument/2006/relationships/image" Target="../media/image316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8.mp3"/><Relationship Id="rId1" Type="http://schemas.microsoft.com/office/2007/relationships/media" Target="../media/media178.mp3"/><Relationship Id="rId6" Type="http://schemas.openxmlformats.org/officeDocument/2006/relationships/image" Target="../media/image5.png"/><Relationship Id="rId5" Type="http://schemas.openxmlformats.org/officeDocument/2006/relationships/image" Target="../media/image318.png"/><Relationship Id="rId4" Type="http://schemas.openxmlformats.org/officeDocument/2006/relationships/image" Target="../media/image10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9.mp3"/><Relationship Id="rId1" Type="http://schemas.microsoft.com/office/2007/relationships/media" Target="../media/media179.mp3"/><Relationship Id="rId6" Type="http://schemas.openxmlformats.org/officeDocument/2006/relationships/image" Target="../media/image5.png"/><Relationship Id="rId5" Type="http://schemas.openxmlformats.org/officeDocument/2006/relationships/image" Target="../media/image320.png"/><Relationship Id="rId4" Type="http://schemas.openxmlformats.org/officeDocument/2006/relationships/image" Target="../media/image319.jp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0.mp3"/><Relationship Id="rId1" Type="http://schemas.microsoft.com/office/2007/relationships/media" Target="../media/media180.mp3"/><Relationship Id="rId6" Type="http://schemas.openxmlformats.org/officeDocument/2006/relationships/image" Target="../media/image5.png"/><Relationship Id="rId5" Type="http://schemas.openxmlformats.org/officeDocument/2006/relationships/image" Target="../media/image322.png"/><Relationship Id="rId4" Type="http://schemas.openxmlformats.org/officeDocument/2006/relationships/image" Target="../media/image3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1.mp3"/><Relationship Id="rId1" Type="http://schemas.microsoft.com/office/2007/relationships/media" Target="../media/media181.mp3"/><Relationship Id="rId6" Type="http://schemas.openxmlformats.org/officeDocument/2006/relationships/image" Target="../media/image5.png"/><Relationship Id="rId5" Type="http://schemas.openxmlformats.org/officeDocument/2006/relationships/image" Target="../media/image324.png"/><Relationship Id="rId4" Type="http://schemas.openxmlformats.org/officeDocument/2006/relationships/image" Target="../media/image323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2.mp3"/><Relationship Id="rId1" Type="http://schemas.microsoft.com/office/2007/relationships/media" Target="../media/media182.mp3"/><Relationship Id="rId6" Type="http://schemas.openxmlformats.org/officeDocument/2006/relationships/image" Target="../media/image5.png"/><Relationship Id="rId5" Type="http://schemas.openxmlformats.org/officeDocument/2006/relationships/image" Target="../media/image326.png"/><Relationship Id="rId4" Type="http://schemas.openxmlformats.org/officeDocument/2006/relationships/image" Target="../media/image325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3.mp3"/><Relationship Id="rId1" Type="http://schemas.microsoft.com/office/2007/relationships/media" Target="../media/media183.mp3"/><Relationship Id="rId6" Type="http://schemas.openxmlformats.org/officeDocument/2006/relationships/image" Target="../media/image5.png"/><Relationship Id="rId5" Type="http://schemas.openxmlformats.org/officeDocument/2006/relationships/image" Target="../media/image328.png"/><Relationship Id="rId4" Type="http://schemas.openxmlformats.org/officeDocument/2006/relationships/image" Target="../media/image327.jp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84.mp3"/><Relationship Id="rId1" Type="http://schemas.microsoft.com/office/2007/relationships/media" Target="../media/media184.mp3"/><Relationship Id="rId6" Type="http://schemas.openxmlformats.org/officeDocument/2006/relationships/image" Target="../media/image330.png"/><Relationship Id="rId5" Type="http://schemas.openxmlformats.org/officeDocument/2006/relationships/image" Target="../media/image329.jpg"/><Relationship Id="rId4" Type="http://schemas.openxmlformats.org/officeDocument/2006/relationships/notesSlide" Target="../notesSlides/notesSlide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5.mp3"/><Relationship Id="rId1" Type="http://schemas.microsoft.com/office/2007/relationships/media" Target="../media/media185.mp3"/><Relationship Id="rId6" Type="http://schemas.openxmlformats.org/officeDocument/2006/relationships/image" Target="../media/image5.png"/><Relationship Id="rId5" Type="http://schemas.openxmlformats.org/officeDocument/2006/relationships/image" Target="../media/image331.png"/><Relationship Id="rId4" Type="http://schemas.openxmlformats.org/officeDocument/2006/relationships/image" Target="../media/image10.jp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6.mp3"/><Relationship Id="rId1" Type="http://schemas.microsoft.com/office/2007/relationships/media" Target="../media/media186.mp3"/><Relationship Id="rId6" Type="http://schemas.openxmlformats.org/officeDocument/2006/relationships/image" Target="../media/image5.png"/><Relationship Id="rId5" Type="http://schemas.openxmlformats.org/officeDocument/2006/relationships/image" Target="../media/image333.png"/><Relationship Id="rId4" Type="http://schemas.openxmlformats.org/officeDocument/2006/relationships/image" Target="../media/image332.jp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7.mp3"/><Relationship Id="rId1" Type="http://schemas.microsoft.com/office/2007/relationships/media" Target="../media/media187.mp3"/><Relationship Id="rId6" Type="http://schemas.openxmlformats.org/officeDocument/2006/relationships/image" Target="../media/image5.png"/><Relationship Id="rId5" Type="http://schemas.openxmlformats.org/officeDocument/2006/relationships/image" Target="../media/image335.png"/><Relationship Id="rId4" Type="http://schemas.openxmlformats.org/officeDocument/2006/relationships/image" Target="../media/image334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8.mp3"/><Relationship Id="rId1" Type="http://schemas.microsoft.com/office/2007/relationships/media" Target="../media/media188.mp3"/><Relationship Id="rId6" Type="http://schemas.openxmlformats.org/officeDocument/2006/relationships/image" Target="../media/image5.png"/><Relationship Id="rId5" Type="http://schemas.openxmlformats.org/officeDocument/2006/relationships/image" Target="../media/image337.png"/><Relationship Id="rId4" Type="http://schemas.openxmlformats.org/officeDocument/2006/relationships/image" Target="../media/image336.jp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9.mp3"/><Relationship Id="rId1" Type="http://schemas.microsoft.com/office/2007/relationships/media" Target="../media/media189.mp3"/><Relationship Id="rId6" Type="http://schemas.openxmlformats.org/officeDocument/2006/relationships/image" Target="../media/image5.png"/><Relationship Id="rId5" Type="http://schemas.openxmlformats.org/officeDocument/2006/relationships/image" Target="../media/image339.png"/><Relationship Id="rId4" Type="http://schemas.openxmlformats.org/officeDocument/2006/relationships/image" Target="../media/image338.jp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340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0.mp3"/><Relationship Id="rId1" Type="http://schemas.microsoft.com/office/2007/relationships/media" Target="../media/media190.mp3"/><Relationship Id="rId6" Type="http://schemas.openxmlformats.org/officeDocument/2006/relationships/image" Target="../media/image5.png"/><Relationship Id="rId5" Type="http://schemas.openxmlformats.org/officeDocument/2006/relationships/image" Target="../media/image341.png"/><Relationship Id="rId4" Type="http://schemas.openxmlformats.org/officeDocument/2006/relationships/image" Target="../media/image10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1.mp3"/><Relationship Id="rId1" Type="http://schemas.microsoft.com/office/2007/relationships/media" Target="../media/media191.mp3"/><Relationship Id="rId6" Type="http://schemas.openxmlformats.org/officeDocument/2006/relationships/image" Target="../media/image5.png"/><Relationship Id="rId5" Type="http://schemas.openxmlformats.org/officeDocument/2006/relationships/image" Target="../media/image342.png"/><Relationship Id="rId4" Type="http://schemas.openxmlformats.org/officeDocument/2006/relationships/image" Target="../media/image10.jp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2.mp3"/><Relationship Id="rId1" Type="http://schemas.microsoft.com/office/2007/relationships/media" Target="../media/media192.mp3"/><Relationship Id="rId6" Type="http://schemas.openxmlformats.org/officeDocument/2006/relationships/image" Target="../media/image5.png"/><Relationship Id="rId5" Type="http://schemas.openxmlformats.org/officeDocument/2006/relationships/image" Target="../media/image344.png"/><Relationship Id="rId4" Type="http://schemas.openxmlformats.org/officeDocument/2006/relationships/image" Target="../media/image343.jp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3.mp3"/><Relationship Id="rId1" Type="http://schemas.microsoft.com/office/2007/relationships/media" Target="../media/media193.mp3"/><Relationship Id="rId6" Type="http://schemas.openxmlformats.org/officeDocument/2006/relationships/image" Target="../media/image5.png"/><Relationship Id="rId5" Type="http://schemas.openxmlformats.org/officeDocument/2006/relationships/image" Target="../media/image346.png"/><Relationship Id="rId4" Type="http://schemas.openxmlformats.org/officeDocument/2006/relationships/image" Target="../media/image345.jp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4.mp3"/><Relationship Id="rId1" Type="http://schemas.microsoft.com/office/2007/relationships/media" Target="../media/media194.mp3"/><Relationship Id="rId6" Type="http://schemas.openxmlformats.org/officeDocument/2006/relationships/image" Target="../media/image5.png"/><Relationship Id="rId5" Type="http://schemas.openxmlformats.org/officeDocument/2006/relationships/image" Target="../media/image347.png"/><Relationship Id="rId4" Type="http://schemas.openxmlformats.org/officeDocument/2006/relationships/image" Target="../media/image10.jp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5.mp3"/><Relationship Id="rId1" Type="http://schemas.microsoft.com/office/2007/relationships/media" Target="../media/media195.mp3"/><Relationship Id="rId6" Type="http://schemas.openxmlformats.org/officeDocument/2006/relationships/image" Target="../media/image5.png"/><Relationship Id="rId5" Type="http://schemas.openxmlformats.org/officeDocument/2006/relationships/image" Target="../media/image349.png"/><Relationship Id="rId4" Type="http://schemas.openxmlformats.org/officeDocument/2006/relationships/image" Target="../media/image348.jp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6.mp3"/><Relationship Id="rId1" Type="http://schemas.microsoft.com/office/2007/relationships/media" Target="../media/media196.mp3"/><Relationship Id="rId6" Type="http://schemas.openxmlformats.org/officeDocument/2006/relationships/image" Target="../media/image5.png"/><Relationship Id="rId5" Type="http://schemas.openxmlformats.org/officeDocument/2006/relationships/image" Target="../media/image351.png"/><Relationship Id="rId4" Type="http://schemas.openxmlformats.org/officeDocument/2006/relationships/image" Target="../media/image350.jp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7.mp3"/><Relationship Id="rId1" Type="http://schemas.microsoft.com/office/2007/relationships/media" Target="../media/media197.mp3"/><Relationship Id="rId6" Type="http://schemas.openxmlformats.org/officeDocument/2006/relationships/image" Target="../media/image5.png"/><Relationship Id="rId5" Type="http://schemas.openxmlformats.org/officeDocument/2006/relationships/image" Target="../media/image353.png"/><Relationship Id="rId4" Type="http://schemas.openxmlformats.org/officeDocument/2006/relationships/image" Target="../media/image352.jp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8.mp3"/><Relationship Id="rId1" Type="http://schemas.microsoft.com/office/2007/relationships/media" Target="../media/media198.mp3"/><Relationship Id="rId6" Type="http://schemas.openxmlformats.org/officeDocument/2006/relationships/image" Target="../media/image5.png"/><Relationship Id="rId5" Type="http://schemas.openxmlformats.org/officeDocument/2006/relationships/image" Target="../media/image355.png"/><Relationship Id="rId4" Type="http://schemas.openxmlformats.org/officeDocument/2006/relationships/image" Target="../media/image354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9.mp3"/><Relationship Id="rId1" Type="http://schemas.microsoft.com/office/2007/relationships/media" Target="../media/media199.mp3"/><Relationship Id="rId6" Type="http://schemas.openxmlformats.org/officeDocument/2006/relationships/image" Target="../media/image5.png"/><Relationship Id="rId5" Type="http://schemas.openxmlformats.org/officeDocument/2006/relationships/image" Target="../media/image357.png"/><Relationship Id="rId4" Type="http://schemas.openxmlformats.org/officeDocument/2006/relationships/image" Target="../media/image3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0.mp3"/><Relationship Id="rId1" Type="http://schemas.microsoft.com/office/2007/relationships/media" Target="../media/media200.mp3"/><Relationship Id="rId6" Type="http://schemas.openxmlformats.org/officeDocument/2006/relationships/image" Target="../media/image5.png"/><Relationship Id="rId5" Type="http://schemas.openxmlformats.org/officeDocument/2006/relationships/image" Target="../media/image359.png"/><Relationship Id="rId4" Type="http://schemas.openxmlformats.org/officeDocument/2006/relationships/image" Target="../media/image358.jp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1.mp3"/><Relationship Id="rId1" Type="http://schemas.microsoft.com/office/2007/relationships/media" Target="../media/media201.mp3"/><Relationship Id="rId6" Type="http://schemas.openxmlformats.org/officeDocument/2006/relationships/image" Target="../media/image5.png"/><Relationship Id="rId5" Type="http://schemas.openxmlformats.org/officeDocument/2006/relationships/image" Target="../media/image361.png"/><Relationship Id="rId4" Type="http://schemas.openxmlformats.org/officeDocument/2006/relationships/image" Target="../media/image360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2.mp3"/><Relationship Id="rId1" Type="http://schemas.microsoft.com/office/2007/relationships/media" Target="../media/media202.mp3"/><Relationship Id="rId6" Type="http://schemas.openxmlformats.org/officeDocument/2006/relationships/image" Target="../media/image5.png"/><Relationship Id="rId5" Type="http://schemas.openxmlformats.org/officeDocument/2006/relationships/image" Target="../media/image363.png"/><Relationship Id="rId4" Type="http://schemas.openxmlformats.org/officeDocument/2006/relationships/image" Target="../media/image362.jp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364.png"/><Relationship Id="rId4" Type="http://schemas.openxmlformats.org/officeDocument/2006/relationships/image" Target="../media/image10.jp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3.mp3"/><Relationship Id="rId1" Type="http://schemas.microsoft.com/office/2007/relationships/media" Target="../media/media203.mp3"/><Relationship Id="rId6" Type="http://schemas.openxmlformats.org/officeDocument/2006/relationships/image" Target="../media/image5.png"/><Relationship Id="rId5" Type="http://schemas.openxmlformats.org/officeDocument/2006/relationships/image" Target="../media/image365.png"/><Relationship Id="rId4" Type="http://schemas.openxmlformats.org/officeDocument/2006/relationships/image" Target="../media/image10.jp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4.mp3"/><Relationship Id="rId1" Type="http://schemas.microsoft.com/office/2007/relationships/media" Target="../media/media204.mp3"/><Relationship Id="rId6" Type="http://schemas.openxmlformats.org/officeDocument/2006/relationships/image" Target="../media/image5.png"/><Relationship Id="rId5" Type="http://schemas.openxmlformats.org/officeDocument/2006/relationships/image" Target="../media/image367.png"/><Relationship Id="rId4" Type="http://schemas.openxmlformats.org/officeDocument/2006/relationships/image" Target="../media/image366.jp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5.mp3"/><Relationship Id="rId1" Type="http://schemas.microsoft.com/office/2007/relationships/media" Target="../media/media205.mp3"/><Relationship Id="rId6" Type="http://schemas.openxmlformats.org/officeDocument/2006/relationships/image" Target="../media/image5.png"/><Relationship Id="rId5" Type="http://schemas.openxmlformats.org/officeDocument/2006/relationships/image" Target="../media/image369.png"/><Relationship Id="rId4" Type="http://schemas.openxmlformats.org/officeDocument/2006/relationships/image" Target="../media/image368.jp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6.mp3"/><Relationship Id="rId1" Type="http://schemas.microsoft.com/office/2007/relationships/media" Target="../media/media206.mp3"/><Relationship Id="rId6" Type="http://schemas.openxmlformats.org/officeDocument/2006/relationships/image" Target="../media/image5.png"/><Relationship Id="rId5" Type="http://schemas.openxmlformats.org/officeDocument/2006/relationships/image" Target="../media/image371.png"/><Relationship Id="rId4" Type="http://schemas.openxmlformats.org/officeDocument/2006/relationships/image" Target="../media/image370.jp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7.mp3"/><Relationship Id="rId1" Type="http://schemas.microsoft.com/office/2007/relationships/media" Target="../media/media207.mp3"/><Relationship Id="rId6" Type="http://schemas.openxmlformats.org/officeDocument/2006/relationships/image" Target="../media/image5.png"/><Relationship Id="rId5" Type="http://schemas.openxmlformats.org/officeDocument/2006/relationships/image" Target="../media/image373.png"/><Relationship Id="rId4" Type="http://schemas.openxmlformats.org/officeDocument/2006/relationships/image" Target="../media/image372.jp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374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8.mp3"/><Relationship Id="rId1" Type="http://schemas.microsoft.com/office/2007/relationships/media" Target="../media/media208.mp3"/><Relationship Id="rId6" Type="http://schemas.openxmlformats.org/officeDocument/2006/relationships/image" Target="../media/image5.png"/><Relationship Id="rId5" Type="http://schemas.openxmlformats.org/officeDocument/2006/relationships/image" Target="../media/image375.png"/><Relationship Id="rId4" Type="http://schemas.openxmlformats.org/officeDocument/2006/relationships/image" Target="../media/image10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9.mp3"/><Relationship Id="rId1" Type="http://schemas.microsoft.com/office/2007/relationships/media" Target="../media/media209.mp3"/><Relationship Id="rId6" Type="http://schemas.openxmlformats.org/officeDocument/2006/relationships/image" Target="../media/image5.png"/><Relationship Id="rId5" Type="http://schemas.openxmlformats.org/officeDocument/2006/relationships/image" Target="../media/image377.png"/><Relationship Id="rId4" Type="http://schemas.openxmlformats.org/officeDocument/2006/relationships/image" Target="../media/image376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0.mp3"/><Relationship Id="rId1" Type="http://schemas.microsoft.com/office/2007/relationships/media" Target="../media/media210.mp3"/><Relationship Id="rId6" Type="http://schemas.openxmlformats.org/officeDocument/2006/relationships/image" Target="../media/image5.png"/><Relationship Id="rId5" Type="http://schemas.openxmlformats.org/officeDocument/2006/relationships/image" Target="../media/image379.png"/><Relationship Id="rId4" Type="http://schemas.openxmlformats.org/officeDocument/2006/relationships/image" Target="../media/image378.jp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1.mp3"/><Relationship Id="rId1" Type="http://schemas.microsoft.com/office/2007/relationships/media" Target="../media/media211.mp3"/><Relationship Id="rId6" Type="http://schemas.openxmlformats.org/officeDocument/2006/relationships/image" Target="../media/image5.png"/><Relationship Id="rId5" Type="http://schemas.openxmlformats.org/officeDocument/2006/relationships/image" Target="../media/image381.png"/><Relationship Id="rId4" Type="http://schemas.openxmlformats.org/officeDocument/2006/relationships/image" Target="../media/image380.jp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2.mp3"/><Relationship Id="rId1" Type="http://schemas.microsoft.com/office/2007/relationships/media" Target="../media/media212.mp3"/><Relationship Id="rId6" Type="http://schemas.openxmlformats.org/officeDocument/2006/relationships/image" Target="../media/image5.png"/><Relationship Id="rId5" Type="http://schemas.openxmlformats.org/officeDocument/2006/relationships/image" Target="../media/image382.png"/><Relationship Id="rId4" Type="http://schemas.openxmlformats.org/officeDocument/2006/relationships/image" Target="../media/image10.jp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3.mp3"/><Relationship Id="rId1" Type="http://schemas.microsoft.com/office/2007/relationships/media" Target="../media/media213.mp3"/><Relationship Id="rId6" Type="http://schemas.openxmlformats.org/officeDocument/2006/relationships/image" Target="../media/image5.png"/><Relationship Id="rId5" Type="http://schemas.openxmlformats.org/officeDocument/2006/relationships/image" Target="../media/image384.png"/><Relationship Id="rId4" Type="http://schemas.openxmlformats.org/officeDocument/2006/relationships/image" Target="../media/image383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4.mp3"/><Relationship Id="rId1" Type="http://schemas.microsoft.com/office/2007/relationships/media" Target="../media/media214.mp3"/><Relationship Id="rId6" Type="http://schemas.openxmlformats.org/officeDocument/2006/relationships/image" Target="../media/image5.png"/><Relationship Id="rId5" Type="http://schemas.openxmlformats.org/officeDocument/2006/relationships/image" Target="../media/image386.png"/><Relationship Id="rId4" Type="http://schemas.openxmlformats.org/officeDocument/2006/relationships/image" Target="../media/image385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5.mp3"/><Relationship Id="rId1" Type="http://schemas.microsoft.com/office/2007/relationships/media" Target="../media/media215.mp3"/><Relationship Id="rId6" Type="http://schemas.openxmlformats.org/officeDocument/2006/relationships/image" Target="../media/image5.png"/><Relationship Id="rId5" Type="http://schemas.openxmlformats.org/officeDocument/2006/relationships/image" Target="../media/image387.png"/><Relationship Id="rId4" Type="http://schemas.openxmlformats.org/officeDocument/2006/relationships/image" Target="../media/image10.jp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6.mp3"/><Relationship Id="rId1" Type="http://schemas.microsoft.com/office/2007/relationships/media" Target="../media/media216.mp3"/><Relationship Id="rId6" Type="http://schemas.openxmlformats.org/officeDocument/2006/relationships/image" Target="../media/image5.png"/><Relationship Id="rId5" Type="http://schemas.openxmlformats.org/officeDocument/2006/relationships/image" Target="../media/image389.png"/><Relationship Id="rId4" Type="http://schemas.openxmlformats.org/officeDocument/2006/relationships/image" Target="../media/image388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7.mp3"/><Relationship Id="rId1" Type="http://schemas.microsoft.com/office/2007/relationships/media" Target="../media/media217.mp3"/><Relationship Id="rId6" Type="http://schemas.openxmlformats.org/officeDocument/2006/relationships/image" Target="../media/image5.png"/><Relationship Id="rId5" Type="http://schemas.openxmlformats.org/officeDocument/2006/relationships/image" Target="../media/image391.png"/><Relationship Id="rId4" Type="http://schemas.openxmlformats.org/officeDocument/2006/relationships/image" Target="../media/image39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8.mp3"/><Relationship Id="rId1" Type="http://schemas.microsoft.com/office/2007/relationships/media" Target="../media/media218.mp3"/><Relationship Id="rId6" Type="http://schemas.openxmlformats.org/officeDocument/2006/relationships/image" Target="../media/image5.png"/><Relationship Id="rId5" Type="http://schemas.openxmlformats.org/officeDocument/2006/relationships/image" Target="../media/image393.png"/><Relationship Id="rId4" Type="http://schemas.openxmlformats.org/officeDocument/2006/relationships/image" Target="../media/image392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9.mp3"/><Relationship Id="rId1" Type="http://schemas.microsoft.com/office/2007/relationships/media" Target="../media/media219.mp3"/><Relationship Id="rId6" Type="http://schemas.openxmlformats.org/officeDocument/2006/relationships/image" Target="../media/image5.png"/><Relationship Id="rId5" Type="http://schemas.openxmlformats.org/officeDocument/2006/relationships/image" Target="../media/image394.png"/><Relationship Id="rId4" Type="http://schemas.openxmlformats.org/officeDocument/2006/relationships/image" Target="../media/image10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0.mp3"/><Relationship Id="rId1" Type="http://schemas.microsoft.com/office/2007/relationships/media" Target="../media/media220.mp3"/><Relationship Id="rId6" Type="http://schemas.openxmlformats.org/officeDocument/2006/relationships/image" Target="../media/image5.png"/><Relationship Id="rId5" Type="http://schemas.openxmlformats.org/officeDocument/2006/relationships/image" Target="../media/image395.png"/><Relationship Id="rId4" Type="http://schemas.openxmlformats.org/officeDocument/2006/relationships/image" Target="../media/image10.jp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396.png"/><Relationship Id="rId4" Type="http://schemas.openxmlformats.org/officeDocument/2006/relationships/image" Target="../media/image10.jp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1.mp3"/><Relationship Id="rId1" Type="http://schemas.microsoft.com/office/2007/relationships/media" Target="../media/media221.mp3"/><Relationship Id="rId6" Type="http://schemas.openxmlformats.org/officeDocument/2006/relationships/image" Target="../media/image5.png"/><Relationship Id="rId5" Type="http://schemas.openxmlformats.org/officeDocument/2006/relationships/image" Target="../media/image398.png"/><Relationship Id="rId4" Type="http://schemas.openxmlformats.org/officeDocument/2006/relationships/image" Target="../media/image397.jp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2.mp3"/><Relationship Id="rId1" Type="http://schemas.microsoft.com/office/2007/relationships/media" Target="../media/media222.mp3"/><Relationship Id="rId6" Type="http://schemas.openxmlformats.org/officeDocument/2006/relationships/image" Target="../media/image5.png"/><Relationship Id="rId5" Type="http://schemas.openxmlformats.org/officeDocument/2006/relationships/image" Target="../media/image400.png"/><Relationship Id="rId4" Type="http://schemas.openxmlformats.org/officeDocument/2006/relationships/image" Target="../media/image399.jp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3.mp3"/><Relationship Id="rId1" Type="http://schemas.microsoft.com/office/2007/relationships/media" Target="../media/media223.mp3"/><Relationship Id="rId6" Type="http://schemas.openxmlformats.org/officeDocument/2006/relationships/image" Target="../media/image5.png"/><Relationship Id="rId5" Type="http://schemas.openxmlformats.org/officeDocument/2006/relationships/image" Target="../media/image401.png"/><Relationship Id="rId4" Type="http://schemas.openxmlformats.org/officeDocument/2006/relationships/image" Target="../media/image10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4.mp3"/><Relationship Id="rId1" Type="http://schemas.microsoft.com/office/2007/relationships/media" Target="../media/media224.mp3"/><Relationship Id="rId6" Type="http://schemas.openxmlformats.org/officeDocument/2006/relationships/image" Target="../media/image5.png"/><Relationship Id="rId5" Type="http://schemas.openxmlformats.org/officeDocument/2006/relationships/image" Target="../media/image403.png"/><Relationship Id="rId4" Type="http://schemas.openxmlformats.org/officeDocument/2006/relationships/image" Target="../media/image402.jp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5.mp3"/><Relationship Id="rId1" Type="http://schemas.microsoft.com/office/2007/relationships/media" Target="../media/media225.mp3"/><Relationship Id="rId6" Type="http://schemas.openxmlformats.org/officeDocument/2006/relationships/image" Target="../media/image5.png"/><Relationship Id="rId5" Type="http://schemas.openxmlformats.org/officeDocument/2006/relationships/image" Target="../media/image405.png"/><Relationship Id="rId4" Type="http://schemas.openxmlformats.org/officeDocument/2006/relationships/image" Target="../media/image404.jp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6.mp3"/><Relationship Id="rId1" Type="http://schemas.microsoft.com/office/2007/relationships/media" Target="../media/media226.mp3"/><Relationship Id="rId6" Type="http://schemas.openxmlformats.org/officeDocument/2006/relationships/image" Target="../media/image5.png"/><Relationship Id="rId5" Type="http://schemas.openxmlformats.org/officeDocument/2006/relationships/image" Target="../media/image407.png"/><Relationship Id="rId4" Type="http://schemas.openxmlformats.org/officeDocument/2006/relationships/image" Target="../media/image40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7.mp3"/><Relationship Id="rId1" Type="http://schemas.microsoft.com/office/2007/relationships/media" Target="../media/media227.mp3"/><Relationship Id="rId6" Type="http://schemas.openxmlformats.org/officeDocument/2006/relationships/image" Target="../media/image5.png"/><Relationship Id="rId5" Type="http://schemas.openxmlformats.org/officeDocument/2006/relationships/image" Target="../media/image409.png"/><Relationship Id="rId4" Type="http://schemas.openxmlformats.org/officeDocument/2006/relationships/image" Target="../media/image408.jp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8.mp3"/><Relationship Id="rId1" Type="http://schemas.microsoft.com/office/2007/relationships/media" Target="../media/media228.mp3"/><Relationship Id="rId6" Type="http://schemas.openxmlformats.org/officeDocument/2006/relationships/image" Target="../media/image5.png"/><Relationship Id="rId5" Type="http://schemas.openxmlformats.org/officeDocument/2006/relationships/image" Target="../media/image411.png"/><Relationship Id="rId4" Type="http://schemas.openxmlformats.org/officeDocument/2006/relationships/image" Target="../media/image410.jp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9.mp3"/><Relationship Id="rId1" Type="http://schemas.microsoft.com/office/2007/relationships/media" Target="../media/media229.mp3"/><Relationship Id="rId6" Type="http://schemas.openxmlformats.org/officeDocument/2006/relationships/image" Target="../media/image5.png"/><Relationship Id="rId5" Type="http://schemas.openxmlformats.org/officeDocument/2006/relationships/image" Target="../media/image413.png"/><Relationship Id="rId4" Type="http://schemas.openxmlformats.org/officeDocument/2006/relationships/image" Target="../media/image412.jp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0.mp3"/><Relationship Id="rId1" Type="http://schemas.microsoft.com/office/2007/relationships/media" Target="../media/media230.mp3"/><Relationship Id="rId6" Type="http://schemas.openxmlformats.org/officeDocument/2006/relationships/image" Target="../media/image5.png"/><Relationship Id="rId5" Type="http://schemas.openxmlformats.org/officeDocument/2006/relationships/image" Target="../media/image415.png"/><Relationship Id="rId4" Type="http://schemas.openxmlformats.org/officeDocument/2006/relationships/image" Target="../media/image414.jp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1.mp3"/><Relationship Id="rId1" Type="http://schemas.microsoft.com/office/2007/relationships/media" Target="../media/media231.mp3"/><Relationship Id="rId6" Type="http://schemas.openxmlformats.org/officeDocument/2006/relationships/image" Target="../media/image5.png"/><Relationship Id="rId5" Type="http://schemas.openxmlformats.org/officeDocument/2006/relationships/image" Target="../media/image417.png"/><Relationship Id="rId4" Type="http://schemas.openxmlformats.org/officeDocument/2006/relationships/image" Target="../media/image416.jp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2.mp3"/><Relationship Id="rId1" Type="http://schemas.microsoft.com/office/2007/relationships/media" Target="../media/media232.mp3"/><Relationship Id="rId6" Type="http://schemas.openxmlformats.org/officeDocument/2006/relationships/image" Target="../media/image5.png"/><Relationship Id="rId5" Type="http://schemas.openxmlformats.org/officeDocument/2006/relationships/image" Target="../media/image418.png"/><Relationship Id="rId4" Type="http://schemas.openxmlformats.org/officeDocument/2006/relationships/image" Target="../media/image10.jp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3.mp3"/><Relationship Id="rId1" Type="http://schemas.microsoft.com/office/2007/relationships/media" Target="../media/media233.mp3"/><Relationship Id="rId6" Type="http://schemas.openxmlformats.org/officeDocument/2006/relationships/image" Target="../media/image5.png"/><Relationship Id="rId5" Type="http://schemas.openxmlformats.org/officeDocument/2006/relationships/image" Target="../media/image420.png"/><Relationship Id="rId4" Type="http://schemas.openxmlformats.org/officeDocument/2006/relationships/image" Target="../media/image419.jp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4.mp3"/><Relationship Id="rId1" Type="http://schemas.microsoft.com/office/2007/relationships/media" Target="../media/media234.mp3"/><Relationship Id="rId6" Type="http://schemas.openxmlformats.org/officeDocument/2006/relationships/image" Target="../media/image5.png"/><Relationship Id="rId5" Type="http://schemas.openxmlformats.org/officeDocument/2006/relationships/image" Target="../media/image422.png"/><Relationship Id="rId4" Type="http://schemas.openxmlformats.org/officeDocument/2006/relationships/image" Target="../media/image421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5.mp3"/><Relationship Id="rId1" Type="http://schemas.microsoft.com/office/2007/relationships/media" Target="../media/media235.mp3"/><Relationship Id="rId6" Type="http://schemas.openxmlformats.org/officeDocument/2006/relationships/image" Target="../media/image5.png"/><Relationship Id="rId5" Type="http://schemas.openxmlformats.org/officeDocument/2006/relationships/image" Target="../media/image424.png"/><Relationship Id="rId4" Type="http://schemas.openxmlformats.org/officeDocument/2006/relationships/image" Target="../media/image423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6.mp3"/><Relationship Id="rId1" Type="http://schemas.microsoft.com/office/2007/relationships/media" Target="../media/media236.mp3"/><Relationship Id="rId6" Type="http://schemas.openxmlformats.org/officeDocument/2006/relationships/image" Target="../media/image5.png"/><Relationship Id="rId5" Type="http://schemas.openxmlformats.org/officeDocument/2006/relationships/image" Target="../media/image426.png"/><Relationship Id="rId4" Type="http://schemas.openxmlformats.org/officeDocument/2006/relationships/image" Target="../media/image4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10.jp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7.mp3"/><Relationship Id="rId1" Type="http://schemas.microsoft.com/office/2007/relationships/media" Target="../media/media237.mp3"/><Relationship Id="rId6" Type="http://schemas.openxmlformats.org/officeDocument/2006/relationships/image" Target="../media/image5.png"/><Relationship Id="rId5" Type="http://schemas.openxmlformats.org/officeDocument/2006/relationships/image" Target="../media/image428.png"/><Relationship Id="rId4" Type="http://schemas.openxmlformats.org/officeDocument/2006/relationships/image" Target="../media/image427.jp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8.mp3"/><Relationship Id="rId1" Type="http://schemas.microsoft.com/office/2007/relationships/media" Target="../media/media238.mp3"/><Relationship Id="rId6" Type="http://schemas.openxmlformats.org/officeDocument/2006/relationships/image" Target="../media/image5.png"/><Relationship Id="rId5" Type="http://schemas.openxmlformats.org/officeDocument/2006/relationships/image" Target="../media/image430.png"/><Relationship Id="rId4" Type="http://schemas.openxmlformats.org/officeDocument/2006/relationships/image" Target="../media/image429.jp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9.mp3"/><Relationship Id="rId1" Type="http://schemas.microsoft.com/office/2007/relationships/media" Target="../media/media239.mp3"/><Relationship Id="rId6" Type="http://schemas.openxmlformats.org/officeDocument/2006/relationships/image" Target="../media/image5.png"/><Relationship Id="rId5" Type="http://schemas.openxmlformats.org/officeDocument/2006/relationships/image" Target="../media/image432.png"/><Relationship Id="rId4" Type="http://schemas.openxmlformats.org/officeDocument/2006/relationships/image" Target="../media/image431.jp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0.mp3"/><Relationship Id="rId1" Type="http://schemas.microsoft.com/office/2007/relationships/media" Target="../media/media240.mp3"/><Relationship Id="rId6" Type="http://schemas.openxmlformats.org/officeDocument/2006/relationships/image" Target="../media/image5.png"/><Relationship Id="rId5" Type="http://schemas.openxmlformats.org/officeDocument/2006/relationships/image" Target="../media/image434.png"/><Relationship Id="rId4" Type="http://schemas.openxmlformats.org/officeDocument/2006/relationships/image" Target="../media/image433.jp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1.mp3"/><Relationship Id="rId1" Type="http://schemas.microsoft.com/office/2007/relationships/media" Target="../media/media241.mp3"/><Relationship Id="rId6" Type="http://schemas.openxmlformats.org/officeDocument/2006/relationships/image" Target="../media/image5.png"/><Relationship Id="rId5" Type="http://schemas.openxmlformats.org/officeDocument/2006/relationships/image" Target="../media/image436.png"/><Relationship Id="rId4" Type="http://schemas.openxmlformats.org/officeDocument/2006/relationships/image" Target="../media/image435.jp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2.mp3"/><Relationship Id="rId1" Type="http://schemas.microsoft.com/office/2007/relationships/media" Target="../media/media242.mp3"/><Relationship Id="rId6" Type="http://schemas.openxmlformats.org/officeDocument/2006/relationships/image" Target="../media/image5.png"/><Relationship Id="rId5" Type="http://schemas.openxmlformats.org/officeDocument/2006/relationships/image" Target="../media/image438.png"/><Relationship Id="rId4" Type="http://schemas.openxmlformats.org/officeDocument/2006/relationships/image" Target="../media/image437.jp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3.mp3"/><Relationship Id="rId1" Type="http://schemas.microsoft.com/office/2007/relationships/media" Target="../media/media243.mp3"/><Relationship Id="rId6" Type="http://schemas.openxmlformats.org/officeDocument/2006/relationships/image" Target="../media/image5.png"/><Relationship Id="rId5" Type="http://schemas.openxmlformats.org/officeDocument/2006/relationships/image" Target="../media/image439.png"/><Relationship Id="rId4" Type="http://schemas.openxmlformats.org/officeDocument/2006/relationships/image" Target="../media/image10.jp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4.mp3"/><Relationship Id="rId1" Type="http://schemas.microsoft.com/office/2007/relationships/media" Target="../media/media244.mp3"/><Relationship Id="rId6" Type="http://schemas.openxmlformats.org/officeDocument/2006/relationships/image" Target="../media/image5.png"/><Relationship Id="rId5" Type="http://schemas.openxmlformats.org/officeDocument/2006/relationships/image" Target="../media/image441.png"/><Relationship Id="rId4" Type="http://schemas.openxmlformats.org/officeDocument/2006/relationships/image" Target="../media/image440.jp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5.mp3"/><Relationship Id="rId1" Type="http://schemas.microsoft.com/office/2007/relationships/media" Target="../media/media245.mp3"/><Relationship Id="rId6" Type="http://schemas.openxmlformats.org/officeDocument/2006/relationships/image" Target="../media/image5.png"/><Relationship Id="rId5" Type="http://schemas.openxmlformats.org/officeDocument/2006/relationships/image" Target="../media/image443.png"/><Relationship Id="rId4" Type="http://schemas.openxmlformats.org/officeDocument/2006/relationships/image" Target="../media/image442.jp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6.mp3"/><Relationship Id="rId1" Type="http://schemas.microsoft.com/office/2007/relationships/media" Target="../media/media246.mp3"/><Relationship Id="rId6" Type="http://schemas.openxmlformats.org/officeDocument/2006/relationships/image" Target="../media/image5.png"/><Relationship Id="rId5" Type="http://schemas.openxmlformats.org/officeDocument/2006/relationships/image" Target="../media/image444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10.jp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7.mp3"/><Relationship Id="rId1" Type="http://schemas.microsoft.com/office/2007/relationships/media" Target="../media/media247.mp3"/><Relationship Id="rId6" Type="http://schemas.openxmlformats.org/officeDocument/2006/relationships/image" Target="../media/image5.png"/><Relationship Id="rId5" Type="http://schemas.openxmlformats.org/officeDocument/2006/relationships/image" Target="../media/image445.png"/><Relationship Id="rId4" Type="http://schemas.openxmlformats.org/officeDocument/2006/relationships/image" Target="../media/image10.jp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8.mp3"/><Relationship Id="rId1" Type="http://schemas.microsoft.com/office/2007/relationships/media" Target="../media/media248.mp3"/><Relationship Id="rId6" Type="http://schemas.openxmlformats.org/officeDocument/2006/relationships/image" Target="../media/image5.png"/><Relationship Id="rId5" Type="http://schemas.openxmlformats.org/officeDocument/2006/relationships/image" Target="../media/image447.png"/><Relationship Id="rId4" Type="http://schemas.openxmlformats.org/officeDocument/2006/relationships/image" Target="../media/image446.jp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9.mp3"/><Relationship Id="rId1" Type="http://schemas.microsoft.com/office/2007/relationships/media" Target="../media/media249.mp3"/><Relationship Id="rId6" Type="http://schemas.openxmlformats.org/officeDocument/2006/relationships/image" Target="../media/image5.png"/><Relationship Id="rId5" Type="http://schemas.openxmlformats.org/officeDocument/2006/relationships/image" Target="../media/image448.png"/><Relationship Id="rId4" Type="http://schemas.openxmlformats.org/officeDocument/2006/relationships/image" Target="../media/image10.jp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0.mp3"/><Relationship Id="rId1" Type="http://schemas.microsoft.com/office/2007/relationships/media" Target="../media/media250.mp3"/><Relationship Id="rId6" Type="http://schemas.openxmlformats.org/officeDocument/2006/relationships/image" Target="../media/image5.png"/><Relationship Id="rId5" Type="http://schemas.openxmlformats.org/officeDocument/2006/relationships/image" Target="../media/image450.png"/><Relationship Id="rId4" Type="http://schemas.openxmlformats.org/officeDocument/2006/relationships/image" Target="../media/image449.jp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1.mp3"/><Relationship Id="rId1" Type="http://schemas.microsoft.com/office/2007/relationships/media" Target="../media/media251.mp3"/><Relationship Id="rId6" Type="http://schemas.openxmlformats.org/officeDocument/2006/relationships/image" Target="../media/image5.png"/><Relationship Id="rId5" Type="http://schemas.openxmlformats.org/officeDocument/2006/relationships/image" Target="../media/image452.png"/><Relationship Id="rId4" Type="http://schemas.openxmlformats.org/officeDocument/2006/relationships/image" Target="../media/image451.jp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2.mp3"/><Relationship Id="rId1" Type="http://schemas.microsoft.com/office/2007/relationships/media" Target="../media/media252.mp3"/><Relationship Id="rId6" Type="http://schemas.openxmlformats.org/officeDocument/2006/relationships/image" Target="../media/image5.png"/><Relationship Id="rId5" Type="http://schemas.openxmlformats.org/officeDocument/2006/relationships/image" Target="../media/image453.png"/><Relationship Id="rId4" Type="http://schemas.openxmlformats.org/officeDocument/2006/relationships/image" Target="../media/image10.jp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3.mp3"/><Relationship Id="rId1" Type="http://schemas.microsoft.com/office/2007/relationships/media" Target="../media/media253.mp3"/><Relationship Id="rId6" Type="http://schemas.openxmlformats.org/officeDocument/2006/relationships/image" Target="../media/image5.png"/><Relationship Id="rId5" Type="http://schemas.openxmlformats.org/officeDocument/2006/relationships/image" Target="../media/image455.png"/><Relationship Id="rId4" Type="http://schemas.openxmlformats.org/officeDocument/2006/relationships/image" Target="../media/image454.jp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456.png"/><Relationship Id="rId4" Type="http://schemas.openxmlformats.org/officeDocument/2006/relationships/image" Target="../media/image10.jp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4.mp3"/><Relationship Id="rId1" Type="http://schemas.microsoft.com/office/2007/relationships/media" Target="../media/media254.mp3"/><Relationship Id="rId6" Type="http://schemas.openxmlformats.org/officeDocument/2006/relationships/image" Target="../media/image5.png"/><Relationship Id="rId5" Type="http://schemas.openxmlformats.org/officeDocument/2006/relationships/image" Target="../media/image458.png"/><Relationship Id="rId4" Type="http://schemas.openxmlformats.org/officeDocument/2006/relationships/image" Target="../media/image457.jp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5.mp3"/><Relationship Id="rId1" Type="http://schemas.microsoft.com/office/2007/relationships/media" Target="../media/media255.mp3"/><Relationship Id="rId6" Type="http://schemas.openxmlformats.org/officeDocument/2006/relationships/image" Target="../media/image5.png"/><Relationship Id="rId5" Type="http://schemas.openxmlformats.org/officeDocument/2006/relationships/image" Target="../media/image459.png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6.mp3"/><Relationship Id="rId1" Type="http://schemas.microsoft.com/office/2007/relationships/media" Target="../media/media256.mp3"/><Relationship Id="rId6" Type="http://schemas.openxmlformats.org/officeDocument/2006/relationships/image" Target="../media/image5.png"/><Relationship Id="rId5" Type="http://schemas.openxmlformats.org/officeDocument/2006/relationships/image" Target="../media/image461.png"/><Relationship Id="rId4" Type="http://schemas.openxmlformats.org/officeDocument/2006/relationships/image" Target="../media/image460.jp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7.mp3"/><Relationship Id="rId1" Type="http://schemas.microsoft.com/office/2007/relationships/media" Target="../media/media257.mp3"/><Relationship Id="rId6" Type="http://schemas.openxmlformats.org/officeDocument/2006/relationships/image" Target="../media/image5.png"/><Relationship Id="rId5" Type="http://schemas.openxmlformats.org/officeDocument/2006/relationships/image" Target="../media/image463.png"/><Relationship Id="rId4" Type="http://schemas.openxmlformats.org/officeDocument/2006/relationships/image" Target="../media/image462.jp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464.png"/><Relationship Id="rId4" Type="http://schemas.openxmlformats.org/officeDocument/2006/relationships/image" Target="../media/image10.jp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465.png"/><Relationship Id="rId4" Type="http://schemas.openxmlformats.org/officeDocument/2006/relationships/image" Target="../media/image10.jp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8.mp3"/><Relationship Id="rId1" Type="http://schemas.microsoft.com/office/2007/relationships/media" Target="../media/media258.mp3"/><Relationship Id="rId6" Type="http://schemas.openxmlformats.org/officeDocument/2006/relationships/image" Target="../media/image5.png"/><Relationship Id="rId5" Type="http://schemas.openxmlformats.org/officeDocument/2006/relationships/image" Target="../media/image467.png"/><Relationship Id="rId4" Type="http://schemas.openxmlformats.org/officeDocument/2006/relationships/image" Target="../media/image466.jp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9.mp3"/><Relationship Id="rId1" Type="http://schemas.microsoft.com/office/2007/relationships/media" Target="../media/media259.mp3"/><Relationship Id="rId6" Type="http://schemas.openxmlformats.org/officeDocument/2006/relationships/image" Target="../media/image5.png"/><Relationship Id="rId5" Type="http://schemas.openxmlformats.org/officeDocument/2006/relationships/image" Target="../media/image469.png"/><Relationship Id="rId4" Type="http://schemas.openxmlformats.org/officeDocument/2006/relationships/image" Target="../media/image468.jp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470.png"/><Relationship Id="rId4" Type="http://schemas.openxmlformats.org/officeDocument/2006/relationships/image" Target="../media/image10.jp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0.mp3"/><Relationship Id="rId1" Type="http://schemas.microsoft.com/office/2007/relationships/media" Target="../media/media260.mp3"/><Relationship Id="rId6" Type="http://schemas.openxmlformats.org/officeDocument/2006/relationships/image" Target="../media/image5.png"/><Relationship Id="rId5" Type="http://schemas.openxmlformats.org/officeDocument/2006/relationships/image" Target="../media/image471.png"/><Relationship Id="rId4" Type="http://schemas.openxmlformats.org/officeDocument/2006/relationships/image" Target="../media/image10.jp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1.mp3"/><Relationship Id="rId1" Type="http://schemas.microsoft.com/office/2007/relationships/media" Target="../media/media261.mp3"/><Relationship Id="rId6" Type="http://schemas.openxmlformats.org/officeDocument/2006/relationships/image" Target="../media/image5.png"/><Relationship Id="rId5" Type="http://schemas.openxmlformats.org/officeDocument/2006/relationships/image" Target="../media/image473.png"/><Relationship Id="rId4" Type="http://schemas.openxmlformats.org/officeDocument/2006/relationships/image" Target="../media/image472.jp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2.mp3"/><Relationship Id="rId1" Type="http://schemas.microsoft.com/office/2007/relationships/media" Target="../media/media262.mp3"/><Relationship Id="rId6" Type="http://schemas.openxmlformats.org/officeDocument/2006/relationships/image" Target="../media/image5.png"/><Relationship Id="rId5" Type="http://schemas.openxmlformats.org/officeDocument/2006/relationships/image" Target="../media/image475.png"/><Relationship Id="rId4" Type="http://schemas.openxmlformats.org/officeDocument/2006/relationships/image" Target="../media/image4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10.jp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3.mp3"/><Relationship Id="rId1" Type="http://schemas.microsoft.com/office/2007/relationships/media" Target="../media/media263.mp3"/><Relationship Id="rId6" Type="http://schemas.openxmlformats.org/officeDocument/2006/relationships/image" Target="../media/image5.png"/><Relationship Id="rId5" Type="http://schemas.openxmlformats.org/officeDocument/2006/relationships/image" Target="../media/image477.png"/><Relationship Id="rId4" Type="http://schemas.openxmlformats.org/officeDocument/2006/relationships/image" Target="../media/image476.jp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4.mp3"/><Relationship Id="rId1" Type="http://schemas.microsoft.com/office/2007/relationships/media" Target="../media/media264.mp3"/><Relationship Id="rId6" Type="http://schemas.openxmlformats.org/officeDocument/2006/relationships/image" Target="../media/image5.png"/><Relationship Id="rId5" Type="http://schemas.openxmlformats.org/officeDocument/2006/relationships/image" Target="../media/image479.png"/><Relationship Id="rId4" Type="http://schemas.openxmlformats.org/officeDocument/2006/relationships/image" Target="../media/image478.jp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5.mp3"/><Relationship Id="rId1" Type="http://schemas.microsoft.com/office/2007/relationships/media" Target="../media/media265.mp3"/><Relationship Id="rId6" Type="http://schemas.openxmlformats.org/officeDocument/2006/relationships/image" Target="../media/image5.png"/><Relationship Id="rId5" Type="http://schemas.openxmlformats.org/officeDocument/2006/relationships/image" Target="../media/image481.png"/><Relationship Id="rId4" Type="http://schemas.openxmlformats.org/officeDocument/2006/relationships/image" Target="../media/image480.jp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9.mp3"/><Relationship Id="rId1" Type="http://schemas.microsoft.com/office/2007/relationships/media" Target="../media/media99.mp3"/><Relationship Id="rId6" Type="http://schemas.openxmlformats.org/officeDocument/2006/relationships/image" Target="../media/image5.png"/><Relationship Id="rId5" Type="http://schemas.openxmlformats.org/officeDocument/2006/relationships/image" Target="../media/image482.png"/><Relationship Id="rId4" Type="http://schemas.openxmlformats.org/officeDocument/2006/relationships/image" Target="../media/image10.jp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6.mp3"/><Relationship Id="rId1" Type="http://schemas.microsoft.com/office/2007/relationships/media" Target="../media/media266.mp3"/><Relationship Id="rId6" Type="http://schemas.openxmlformats.org/officeDocument/2006/relationships/image" Target="../media/image5.png"/><Relationship Id="rId5" Type="http://schemas.openxmlformats.org/officeDocument/2006/relationships/image" Target="../media/image484.png"/><Relationship Id="rId4" Type="http://schemas.openxmlformats.org/officeDocument/2006/relationships/image" Target="../media/image483.jp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7.mp3"/><Relationship Id="rId1" Type="http://schemas.microsoft.com/office/2007/relationships/media" Target="../media/media267.mp3"/><Relationship Id="rId6" Type="http://schemas.openxmlformats.org/officeDocument/2006/relationships/image" Target="../media/image5.png"/><Relationship Id="rId5" Type="http://schemas.openxmlformats.org/officeDocument/2006/relationships/image" Target="../media/image486.png"/><Relationship Id="rId4" Type="http://schemas.openxmlformats.org/officeDocument/2006/relationships/image" Target="../media/image485.jp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8.mp3"/><Relationship Id="rId1" Type="http://schemas.microsoft.com/office/2007/relationships/media" Target="../media/media268.mp3"/><Relationship Id="rId6" Type="http://schemas.openxmlformats.org/officeDocument/2006/relationships/image" Target="../media/image5.png"/><Relationship Id="rId5" Type="http://schemas.openxmlformats.org/officeDocument/2006/relationships/image" Target="../media/image487.png"/><Relationship Id="rId4" Type="http://schemas.openxmlformats.org/officeDocument/2006/relationships/image" Target="../media/image10.jp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9.mp3"/><Relationship Id="rId1" Type="http://schemas.microsoft.com/office/2007/relationships/media" Target="../media/media269.mp3"/><Relationship Id="rId6" Type="http://schemas.openxmlformats.org/officeDocument/2006/relationships/image" Target="../media/image5.png"/><Relationship Id="rId5" Type="http://schemas.openxmlformats.org/officeDocument/2006/relationships/image" Target="../media/image489.png"/><Relationship Id="rId4" Type="http://schemas.openxmlformats.org/officeDocument/2006/relationships/image" Target="../media/image488.jp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0.mp3"/><Relationship Id="rId1" Type="http://schemas.microsoft.com/office/2007/relationships/media" Target="../media/media270.mp3"/><Relationship Id="rId6" Type="http://schemas.openxmlformats.org/officeDocument/2006/relationships/image" Target="../media/image5.png"/><Relationship Id="rId5" Type="http://schemas.openxmlformats.org/officeDocument/2006/relationships/image" Target="../media/image490.png"/><Relationship Id="rId4" Type="http://schemas.openxmlformats.org/officeDocument/2006/relationships/image" Target="../media/image10.jp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1.mp3"/><Relationship Id="rId1" Type="http://schemas.microsoft.com/office/2007/relationships/media" Target="../media/media271.mp3"/><Relationship Id="rId6" Type="http://schemas.openxmlformats.org/officeDocument/2006/relationships/image" Target="../media/image5.png"/><Relationship Id="rId5" Type="http://schemas.openxmlformats.org/officeDocument/2006/relationships/image" Target="../media/image492.png"/><Relationship Id="rId4" Type="http://schemas.openxmlformats.org/officeDocument/2006/relationships/image" Target="../media/image49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2.mp3"/><Relationship Id="rId1" Type="http://schemas.microsoft.com/office/2007/relationships/media" Target="../media/media272.mp3"/><Relationship Id="rId6" Type="http://schemas.openxmlformats.org/officeDocument/2006/relationships/image" Target="../media/image5.png"/><Relationship Id="rId5" Type="http://schemas.openxmlformats.org/officeDocument/2006/relationships/image" Target="../media/image494.png"/><Relationship Id="rId4" Type="http://schemas.openxmlformats.org/officeDocument/2006/relationships/image" Target="../media/image493.jp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5.png"/><Relationship Id="rId5" Type="http://schemas.openxmlformats.org/officeDocument/2006/relationships/image" Target="../media/image496.png"/><Relationship Id="rId4" Type="http://schemas.openxmlformats.org/officeDocument/2006/relationships/image" Target="../media/image495.jp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3.mp3"/><Relationship Id="rId1" Type="http://schemas.microsoft.com/office/2007/relationships/media" Target="../media/media273.mp3"/><Relationship Id="rId6" Type="http://schemas.openxmlformats.org/officeDocument/2006/relationships/image" Target="../media/image5.png"/><Relationship Id="rId5" Type="http://schemas.openxmlformats.org/officeDocument/2006/relationships/image" Target="../media/image498.png"/><Relationship Id="rId4" Type="http://schemas.openxmlformats.org/officeDocument/2006/relationships/image" Target="../media/image497.jp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4.mp3"/><Relationship Id="rId1" Type="http://schemas.microsoft.com/office/2007/relationships/media" Target="../media/media274.mp3"/><Relationship Id="rId6" Type="http://schemas.openxmlformats.org/officeDocument/2006/relationships/image" Target="../media/image5.png"/><Relationship Id="rId5" Type="http://schemas.openxmlformats.org/officeDocument/2006/relationships/image" Target="../media/image500.png"/><Relationship Id="rId4" Type="http://schemas.openxmlformats.org/officeDocument/2006/relationships/image" Target="../media/image499.jp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5.mp3"/><Relationship Id="rId1" Type="http://schemas.microsoft.com/office/2007/relationships/media" Target="../media/media275.mp3"/><Relationship Id="rId6" Type="http://schemas.openxmlformats.org/officeDocument/2006/relationships/image" Target="../media/image5.png"/><Relationship Id="rId5" Type="http://schemas.openxmlformats.org/officeDocument/2006/relationships/image" Target="../media/image502.png"/><Relationship Id="rId4" Type="http://schemas.openxmlformats.org/officeDocument/2006/relationships/image" Target="../media/image501.jp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76.mp3"/><Relationship Id="rId1" Type="http://schemas.microsoft.com/office/2007/relationships/media" Target="../media/media276.mp3"/><Relationship Id="rId6" Type="http://schemas.openxmlformats.org/officeDocument/2006/relationships/image" Target="../media/image50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7.mp3"/><Relationship Id="rId1" Type="http://schemas.microsoft.com/office/2007/relationships/media" Target="../media/media277.mp3"/><Relationship Id="rId6" Type="http://schemas.openxmlformats.org/officeDocument/2006/relationships/image" Target="../media/image5.png"/><Relationship Id="rId5" Type="http://schemas.openxmlformats.org/officeDocument/2006/relationships/image" Target="../media/image504.png"/><Relationship Id="rId4" Type="http://schemas.openxmlformats.org/officeDocument/2006/relationships/image" Target="../media/image10.jp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8.mp3"/><Relationship Id="rId1" Type="http://schemas.microsoft.com/office/2007/relationships/media" Target="../media/media278.mp3"/><Relationship Id="rId6" Type="http://schemas.openxmlformats.org/officeDocument/2006/relationships/image" Target="../media/image5.png"/><Relationship Id="rId5" Type="http://schemas.openxmlformats.org/officeDocument/2006/relationships/image" Target="../media/image506.png"/><Relationship Id="rId4" Type="http://schemas.openxmlformats.org/officeDocument/2006/relationships/image" Target="../media/image505.jp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9.mp3"/><Relationship Id="rId1" Type="http://schemas.microsoft.com/office/2007/relationships/media" Target="../media/media279.mp3"/><Relationship Id="rId6" Type="http://schemas.openxmlformats.org/officeDocument/2006/relationships/image" Target="../media/image5.png"/><Relationship Id="rId5" Type="http://schemas.openxmlformats.org/officeDocument/2006/relationships/image" Target="../media/image508.png"/><Relationship Id="rId4" Type="http://schemas.openxmlformats.org/officeDocument/2006/relationships/image" Target="../media/image507.jp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8.mp3"/><Relationship Id="rId1" Type="http://schemas.microsoft.com/office/2007/relationships/media" Target="../media/media278.mp3"/><Relationship Id="rId6" Type="http://schemas.openxmlformats.org/officeDocument/2006/relationships/image" Target="../media/image5.png"/><Relationship Id="rId5" Type="http://schemas.openxmlformats.org/officeDocument/2006/relationships/image" Target="../media/image509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0.mp3"/><Relationship Id="rId1" Type="http://schemas.microsoft.com/office/2007/relationships/media" Target="../media/media280.mp3"/><Relationship Id="rId6" Type="http://schemas.openxmlformats.org/officeDocument/2006/relationships/image" Target="../media/image5.png"/><Relationship Id="rId5" Type="http://schemas.openxmlformats.org/officeDocument/2006/relationships/image" Target="../media/image511.png"/><Relationship Id="rId4" Type="http://schemas.openxmlformats.org/officeDocument/2006/relationships/image" Target="../media/image510.jp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1.mp3"/><Relationship Id="rId1" Type="http://schemas.microsoft.com/office/2007/relationships/media" Target="../media/media281.mp3"/><Relationship Id="rId6" Type="http://schemas.openxmlformats.org/officeDocument/2006/relationships/image" Target="../media/image5.png"/><Relationship Id="rId5" Type="http://schemas.openxmlformats.org/officeDocument/2006/relationships/image" Target="../media/image513.png"/><Relationship Id="rId4" Type="http://schemas.openxmlformats.org/officeDocument/2006/relationships/image" Target="../media/image512.jp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2.mp3"/><Relationship Id="rId1" Type="http://schemas.microsoft.com/office/2007/relationships/media" Target="../media/media282.mp3"/><Relationship Id="rId6" Type="http://schemas.openxmlformats.org/officeDocument/2006/relationships/image" Target="../media/image5.png"/><Relationship Id="rId5" Type="http://schemas.openxmlformats.org/officeDocument/2006/relationships/image" Target="../media/image515.png"/><Relationship Id="rId4" Type="http://schemas.openxmlformats.org/officeDocument/2006/relationships/image" Target="../media/image514.jp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3.mp3"/><Relationship Id="rId1" Type="http://schemas.microsoft.com/office/2007/relationships/media" Target="../media/media283.mp3"/><Relationship Id="rId6" Type="http://schemas.openxmlformats.org/officeDocument/2006/relationships/image" Target="../media/image5.png"/><Relationship Id="rId5" Type="http://schemas.openxmlformats.org/officeDocument/2006/relationships/image" Target="../media/image517.png"/><Relationship Id="rId4" Type="http://schemas.openxmlformats.org/officeDocument/2006/relationships/image" Target="../media/image516.jp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4.mp3"/><Relationship Id="rId1" Type="http://schemas.microsoft.com/office/2007/relationships/media" Target="../media/media284.mp3"/><Relationship Id="rId6" Type="http://schemas.openxmlformats.org/officeDocument/2006/relationships/image" Target="../media/image5.png"/><Relationship Id="rId5" Type="http://schemas.openxmlformats.org/officeDocument/2006/relationships/image" Target="../media/image519.png"/><Relationship Id="rId4" Type="http://schemas.openxmlformats.org/officeDocument/2006/relationships/image" Target="../media/image518.jp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5.mp3"/><Relationship Id="rId1" Type="http://schemas.microsoft.com/office/2007/relationships/media" Target="../media/media285.mp3"/><Relationship Id="rId6" Type="http://schemas.openxmlformats.org/officeDocument/2006/relationships/image" Target="../media/image5.png"/><Relationship Id="rId5" Type="http://schemas.openxmlformats.org/officeDocument/2006/relationships/image" Target="../media/image521.png"/><Relationship Id="rId4" Type="http://schemas.openxmlformats.org/officeDocument/2006/relationships/image" Target="../media/image520.jp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6.mp3"/><Relationship Id="rId1" Type="http://schemas.microsoft.com/office/2007/relationships/media" Target="../media/media286.mp3"/><Relationship Id="rId6" Type="http://schemas.openxmlformats.org/officeDocument/2006/relationships/image" Target="../media/image5.png"/><Relationship Id="rId5" Type="http://schemas.openxmlformats.org/officeDocument/2006/relationships/image" Target="../media/image523.png"/><Relationship Id="rId4" Type="http://schemas.openxmlformats.org/officeDocument/2006/relationships/image" Target="../media/image522.jp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7.mp3"/><Relationship Id="rId1" Type="http://schemas.microsoft.com/office/2007/relationships/media" Target="../media/media287.mp3"/><Relationship Id="rId6" Type="http://schemas.openxmlformats.org/officeDocument/2006/relationships/image" Target="../media/image5.png"/><Relationship Id="rId5" Type="http://schemas.openxmlformats.org/officeDocument/2006/relationships/image" Target="../media/image525.png"/><Relationship Id="rId4" Type="http://schemas.openxmlformats.org/officeDocument/2006/relationships/image" Target="../media/image524.jp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8.mp3"/><Relationship Id="rId1" Type="http://schemas.microsoft.com/office/2007/relationships/media" Target="../media/media288.mp3"/><Relationship Id="rId6" Type="http://schemas.openxmlformats.org/officeDocument/2006/relationships/image" Target="../media/image5.png"/><Relationship Id="rId5" Type="http://schemas.openxmlformats.org/officeDocument/2006/relationships/image" Target="../media/image527.png"/><Relationship Id="rId4" Type="http://schemas.openxmlformats.org/officeDocument/2006/relationships/image" Target="../media/image526.jp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9.mp3"/><Relationship Id="rId1" Type="http://schemas.microsoft.com/office/2007/relationships/media" Target="../media/media289.mp3"/><Relationship Id="rId6" Type="http://schemas.openxmlformats.org/officeDocument/2006/relationships/image" Target="../media/image5.png"/><Relationship Id="rId5" Type="http://schemas.openxmlformats.org/officeDocument/2006/relationships/image" Target="../media/image529.png"/><Relationship Id="rId4" Type="http://schemas.openxmlformats.org/officeDocument/2006/relationships/image" Target="../media/image5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0.mp3"/><Relationship Id="rId1" Type="http://schemas.microsoft.com/office/2007/relationships/media" Target="../media/media290.mp3"/><Relationship Id="rId6" Type="http://schemas.openxmlformats.org/officeDocument/2006/relationships/image" Target="../media/image5.png"/><Relationship Id="rId5" Type="http://schemas.openxmlformats.org/officeDocument/2006/relationships/image" Target="../media/image531.png"/><Relationship Id="rId4" Type="http://schemas.openxmlformats.org/officeDocument/2006/relationships/image" Target="../media/image530.jp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1.mp3"/><Relationship Id="rId1" Type="http://schemas.microsoft.com/office/2007/relationships/media" Target="../media/media291.mp3"/><Relationship Id="rId6" Type="http://schemas.openxmlformats.org/officeDocument/2006/relationships/image" Target="../media/image5.png"/><Relationship Id="rId5" Type="http://schemas.openxmlformats.org/officeDocument/2006/relationships/image" Target="../media/image533.png"/><Relationship Id="rId4" Type="http://schemas.openxmlformats.org/officeDocument/2006/relationships/image" Target="../media/image532.jp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2.mp3"/><Relationship Id="rId1" Type="http://schemas.microsoft.com/office/2007/relationships/media" Target="../media/media112.mp3"/><Relationship Id="rId6" Type="http://schemas.openxmlformats.org/officeDocument/2006/relationships/image" Target="../media/image5.png"/><Relationship Id="rId5" Type="http://schemas.openxmlformats.org/officeDocument/2006/relationships/image" Target="../media/image534.png"/><Relationship Id="rId4" Type="http://schemas.openxmlformats.org/officeDocument/2006/relationships/image" Target="../media/image10.jp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2.mp3"/><Relationship Id="rId1" Type="http://schemas.microsoft.com/office/2007/relationships/media" Target="../media/media292.mp3"/><Relationship Id="rId6" Type="http://schemas.openxmlformats.org/officeDocument/2006/relationships/image" Target="../media/image5.png"/><Relationship Id="rId5" Type="http://schemas.openxmlformats.org/officeDocument/2006/relationships/image" Target="../media/image535.png"/><Relationship Id="rId4" Type="http://schemas.openxmlformats.org/officeDocument/2006/relationships/image" Target="../media/image10.jp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3.mp3"/><Relationship Id="rId1" Type="http://schemas.microsoft.com/office/2007/relationships/media" Target="../media/media293.mp3"/><Relationship Id="rId6" Type="http://schemas.openxmlformats.org/officeDocument/2006/relationships/image" Target="../media/image5.png"/><Relationship Id="rId5" Type="http://schemas.openxmlformats.org/officeDocument/2006/relationships/image" Target="../media/image537.png"/><Relationship Id="rId4" Type="http://schemas.openxmlformats.org/officeDocument/2006/relationships/image" Target="../media/image536.jp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4.mp3"/><Relationship Id="rId1" Type="http://schemas.microsoft.com/office/2007/relationships/media" Target="../media/media294.mp3"/><Relationship Id="rId6" Type="http://schemas.openxmlformats.org/officeDocument/2006/relationships/image" Target="../media/image5.png"/><Relationship Id="rId5" Type="http://schemas.openxmlformats.org/officeDocument/2006/relationships/image" Target="../media/image538.png"/><Relationship Id="rId4" Type="http://schemas.openxmlformats.org/officeDocument/2006/relationships/image" Target="../media/image10.jp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5.mp3"/><Relationship Id="rId1" Type="http://schemas.microsoft.com/office/2007/relationships/media" Target="../media/media295.mp3"/><Relationship Id="rId6" Type="http://schemas.openxmlformats.org/officeDocument/2006/relationships/image" Target="../media/image5.png"/><Relationship Id="rId5" Type="http://schemas.openxmlformats.org/officeDocument/2006/relationships/image" Target="../media/image539.png"/><Relationship Id="rId4" Type="http://schemas.openxmlformats.org/officeDocument/2006/relationships/image" Target="../media/image10.jp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6.mp3"/><Relationship Id="rId1" Type="http://schemas.microsoft.com/office/2007/relationships/media" Target="../media/media296.mp3"/><Relationship Id="rId6" Type="http://schemas.openxmlformats.org/officeDocument/2006/relationships/image" Target="../media/image5.png"/><Relationship Id="rId5" Type="http://schemas.openxmlformats.org/officeDocument/2006/relationships/image" Target="../media/image541.png"/><Relationship Id="rId4" Type="http://schemas.openxmlformats.org/officeDocument/2006/relationships/image" Target="../media/image540.jp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7.mp3"/><Relationship Id="rId1" Type="http://schemas.microsoft.com/office/2007/relationships/media" Target="../media/media297.mp3"/><Relationship Id="rId6" Type="http://schemas.openxmlformats.org/officeDocument/2006/relationships/image" Target="../media/image5.png"/><Relationship Id="rId5" Type="http://schemas.openxmlformats.org/officeDocument/2006/relationships/image" Target="../media/image543.png"/><Relationship Id="rId4" Type="http://schemas.openxmlformats.org/officeDocument/2006/relationships/image" Target="../media/image542.jp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8.mp3"/><Relationship Id="rId1" Type="http://schemas.microsoft.com/office/2007/relationships/media" Target="../media/media298.mp3"/><Relationship Id="rId6" Type="http://schemas.openxmlformats.org/officeDocument/2006/relationships/image" Target="../media/image5.png"/><Relationship Id="rId5" Type="http://schemas.openxmlformats.org/officeDocument/2006/relationships/image" Target="../media/image545.png"/><Relationship Id="rId4" Type="http://schemas.openxmlformats.org/officeDocument/2006/relationships/image" Target="../media/image5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9.mp3"/><Relationship Id="rId1" Type="http://schemas.microsoft.com/office/2007/relationships/media" Target="../media/media299.mp3"/><Relationship Id="rId6" Type="http://schemas.openxmlformats.org/officeDocument/2006/relationships/image" Target="../media/image5.png"/><Relationship Id="rId5" Type="http://schemas.openxmlformats.org/officeDocument/2006/relationships/image" Target="../media/image547.png"/><Relationship Id="rId4" Type="http://schemas.openxmlformats.org/officeDocument/2006/relationships/image" Target="../media/image546.jp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0.mp3"/><Relationship Id="rId1" Type="http://schemas.microsoft.com/office/2007/relationships/media" Target="../media/media300.mp3"/><Relationship Id="rId6" Type="http://schemas.openxmlformats.org/officeDocument/2006/relationships/image" Target="../media/image5.png"/><Relationship Id="rId5" Type="http://schemas.openxmlformats.org/officeDocument/2006/relationships/image" Target="../media/image549.png"/><Relationship Id="rId4" Type="http://schemas.openxmlformats.org/officeDocument/2006/relationships/image" Target="../media/image548.jp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1.mp3"/><Relationship Id="rId1" Type="http://schemas.microsoft.com/office/2007/relationships/media" Target="../media/media301.mp3"/><Relationship Id="rId6" Type="http://schemas.openxmlformats.org/officeDocument/2006/relationships/image" Target="../media/image5.png"/><Relationship Id="rId5" Type="http://schemas.openxmlformats.org/officeDocument/2006/relationships/image" Target="../media/image551.png"/><Relationship Id="rId4" Type="http://schemas.openxmlformats.org/officeDocument/2006/relationships/image" Target="../media/image550.jp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2.mp3"/><Relationship Id="rId1" Type="http://schemas.microsoft.com/office/2007/relationships/media" Target="../media/media302.mp3"/><Relationship Id="rId6" Type="http://schemas.openxmlformats.org/officeDocument/2006/relationships/image" Target="../media/image5.png"/><Relationship Id="rId5" Type="http://schemas.openxmlformats.org/officeDocument/2006/relationships/image" Target="../media/image553.png"/><Relationship Id="rId4" Type="http://schemas.openxmlformats.org/officeDocument/2006/relationships/image" Target="../media/image552.jp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3.mp3"/><Relationship Id="rId1" Type="http://schemas.microsoft.com/office/2007/relationships/media" Target="../media/media303.mp3"/><Relationship Id="rId6" Type="http://schemas.openxmlformats.org/officeDocument/2006/relationships/image" Target="../media/image5.png"/><Relationship Id="rId5" Type="http://schemas.openxmlformats.org/officeDocument/2006/relationships/image" Target="../media/image554.png"/><Relationship Id="rId4" Type="http://schemas.openxmlformats.org/officeDocument/2006/relationships/image" Target="../media/image10.jp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4.mp3"/><Relationship Id="rId1" Type="http://schemas.microsoft.com/office/2007/relationships/media" Target="../media/media304.mp3"/><Relationship Id="rId6" Type="http://schemas.openxmlformats.org/officeDocument/2006/relationships/image" Target="../media/image5.png"/><Relationship Id="rId5" Type="http://schemas.openxmlformats.org/officeDocument/2006/relationships/image" Target="../media/image556.png"/><Relationship Id="rId4" Type="http://schemas.openxmlformats.org/officeDocument/2006/relationships/image" Target="../media/image555.jp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5.mp3"/><Relationship Id="rId1" Type="http://schemas.microsoft.com/office/2007/relationships/media" Target="../media/media305.mp3"/><Relationship Id="rId6" Type="http://schemas.openxmlformats.org/officeDocument/2006/relationships/image" Target="../media/image5.png"/><Relationship Id="rId5" Type="http://schemas.openxmlformats.org/officeDocument/2006/relationships/image" Target="../media/image558.png"/><Relationship Id="rId4" Type="http://schemas.openxmlformats.org/officeDocument/2006/relationships/image" Target="../media/image557.jp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6.mp3"/><Relationship Id="rId1" Type="http://schemas.microsoft.com/office/2007/relationships/media" Target="../media/media306.mp3"/><Relationship Id="rId6" Type="http://schemas.openxmlformats.org/officeDocument/2006/relationships/image" Target="../media/image5.png"/><Relationship Id="rId5" Type="http://schemas.openxmlformats.org/officeDocument/2006/relationships/image" Target="../media/image559.png"/><Relationship Id="rId4" Type="http://schemas.openxmlformats.org/officeDocument/2006/relationships/image" Target="../media/image10.jp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7.mp3"/><Relationship Id="rId1" Type="http://schemas.microsoft.com/office/2007/relationships/media" Target="../media/media307.mp3"/><Relationship Id="rId6" Type="http://schemas.openxmlformats.org/officeDocument/2006/relationships/image" Target="../media/image5.png"/><Relationship Id="rId5" Type="http://schemas.openxmlformats.org/officeDocument/2006/relationships/image" Target="../media/image560.png"/><Relationship Id="rId4" Type="http://schemas.openxmlformats.org/officeDocument/2006/relationships/image" Target="../media/image10.jp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8.mp3"/><Relationship Id="rId1" Type="http://schemas.microsoft.com/office/2007/relationships/media" Target="../media/media308.mp3"/><Relationship Id="rId6" Type="http://schemas.openxmlformats.org/officeDocument/2006/relationships/image" Target="../media/image5.png"/><Relationship Id="rId5" Type="http://schemas.openxmlformats.org/officeDocument/2006/relationships/image" Target="../media/image562.png"/><Relationship Id="rId4" Type="http://schemas.openxmlformats.org/officeDocument/2006/relationships/image" Target="../media/image5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9.mp3"/><Relationship Id="rId1" Type="http://schemas.microsoft.com/office/2007/relationships/media" Target="../media/media309.mp3"/><Relationship Id="rId6" Type="http://schemas.openxmlformats.org/officeDocument/2006/relationships/image" Target="../media/image5.png"/><Relationship Id="rId5" Type="http://schemas.openxmlformats.org/officeDocument/2006/relationships/image" Target="../media/image564.png"/><Relationship Id="rId4" Type="http://schemas.openxmlformats.org/officeDocument/2006/relationships/image" Target="../media/image563.jp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0.mp3"/><Relationship Id="rId1" Type="http://schemas.microsoft.com/office/2007/relationships/media" Target="../media/media310.mp3"/><Relationship Id="rId6" Type="http://schemas.openxmlformats.org/officeDocument/2006/relationships/image" Target="../media/image5.png"/><Relationship Id="rId5" Type="http://schemas.openxmlformats.org/officeDocument/2006/relationships/image" Target="../media/image566.png"/><Relationship Id="rId4" Type="http://schemas.openxmlformats.org/officeDocument/2006/relationships/image" Target="../media/image565.jp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1.mp3"/><Relationship Id="rId1" Type="http://schemas.microsoft.com/office/2007/relationships/media" Target="../media/media311.mp3"/><Relationship Id="rId6" Type="http://schemas.openxmlformats.org/officeDocument/2006/relationships/image" Target="../media/image5.png"/><Relationship Id="rId5" Type="http://schemas.openxmlformats.org/officeDocument/2006/relationships/image" Target="../media/image567.png"/><Relationship Id="rId4" Type="http://schemas.openxmlformats.org/officeDocument/2006/relationships/image" Target="../media/image10.jp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2.mp3"/><Relationship Id="rId1" Type="http://schemas.microsoft.com/office/2007/relationships/media" Target="../media/media312.mp3"/><Relationship Id="rId6" Type="http://schemas.openxmlformats.org/officeDocument/2006/relationships/image" Target="../media/image5.png"/><Relationship Id="rId5" Type="http://schemas.openxmlformats.org/officeDocument/2006/relationships/image" Target="../media/image569.png"/><Relationship Id="rId4" Type="http://schemas.openxmlformats.org/officeDocument/2006/relationships/image" Target="../media/image568.jp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5.mp3"/><Relationship Id="rId1" Type="http://schemas.microsoft.com/office/2007/relationships/media" Target="../media/media235.mp3"/><Relationship Id="rId6" Type="http://schemas.openxmlformats.org/officeDocument/2006/relationships/image" Target="../media/image5.png"/><Relationship Id="rId5" Type="http://schemas.openxmlformats.org/officeDocument/2006/relationships/image" Target="../media/image570.png"/><Relationship Id="rId4" Type="http://schemas.openxmlformats.org/officeDocument/2006/relationships/image" Target="../media/image10.jp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3.mp3"/><Relationship Id="rId1" Type="http://schemas.microsoft.com/office/2007/relationships/media" Target="../media/media313.mp3"/><Relationship Id="rId6" Type="http://schemas.openxmlformats.org/officeDocument/2006/relationships/image" Target="../media/image5.png"/><Relationship Id="rId5" Type="http://schemas.openxmlformats.org/officeDocument/2006/relationships/image" Target="../media/image572.png"/><Relationship Id="rId4" Type="http://schemas.openxmlformats.org/officeDocument/2006/relationships/image" Target="../media/image571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4.mp3"/><Relationship Id="rId1" Type="http://schemas.microsoft.com/office/2007/relationships/media" Target="../media/media314.mp3"/><Relationship Id="rId6" Type="http://schemas.openxmlformats.org/officeDocument/2006/relationships/image" Target="../media/image5.png"/><Relationship Id="rId5" Type="http://schemas.openxmlformats.org/officeDocument/2006/relationships/image" Target="../media/image573.png"/><Relationship Id="rId4" Type="http://schemas.openxmlformats.org/officeDocument/2006/relationships/image" Target="../media/image10.jp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5.mp3"/><Relationship Id="rId1" Type="http://schemas.microsoft.com/office/2007/relationships/media" Target="../media/media315.mp3"/><Relationship Id="rId6" Type="http://schemas.openxmlformats.org/officeDocument/2006/relationships/image" Target="../media/image5.png"/><Relationship Id="rId5" Type="http://schemas.openxmlformats.org/officeDocument/2006/relationships/image" Target="../media/image575.png"/><Relationship Id="rId4" Type="http://schemas.openxmlformats.org/officeDocument/2006/relationships/image" Target="../media/image574.jp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6.mp3"/><Relationship Id="rId1" Type="http://schemas.microsoft.com/office/2007/relationships/media" Target="../media/media316.mp3"/><Relationship Id="rId6" Type="http://schemas.openxmlformats.org/officeDocument/2006/relationships/image" Target="../media/image5.png"/><Relationship Id="rId5" Type="http://schemas.openxmlformats.org/officeDocument/2006/relationships/image" Target="../media/image577.png"/><Relationship Id="rId4" Type="http://schemas.openxmlformats.org/officeDocument/2006/relationships/image" Target="../media/image576.jp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7.mp3"/><Relationship Id="rId1" Type="http://schemas.microsoft.com/office/2007/relationships/media" Target="../media/media317.mp3"/><Relationship Id="rId6" Type="http://schemas.openxmlformats.org/officeDocument/2006/relationships/image" Target="../media/image5.png"/><Relationship Id="rId5" Type="http://schemas.openxmlformats.org/officeDocument/2006/relationships/image" Target="../media/image578.png"/><Relationship Id="rId4" Type="http://schemas.openxmlformats.org/officeDocument/2006/relationships/image" Target="../media/image1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8.mp3"/><Relationship Id="rId1" Type="http://schemas.microsoft.com/office/2007/relationships/media" Target="../media/media318.mp3"/><Relationship Id="rId6" Type="http://schemas.openxmlformats.org/officeDocument/2006/relationships/image" Target="../media/image5.png"/><Relationship Id="rId5" Type="http://schemas.openxmlformats.org/officeDocument/2006/relationships/image" Target="../media/image579.png"/><Relationship Id="rId4" Type="http://schemas.openxmlformats.org/officeDocument/2006/relationships/image" Target="../media/image10.jp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9.mp3"/><Relationship Id="rId1" Type="http://schemas.microsoft.com/office/2007/relationships/media" Target="../media/media319.mp3"/><Relationship Id="rId6" Type="http://schemas.openxmlformats.org/officeDocument/2006/relationships/image" Target="../media/image5.png"/><Relationship Id="rId5" Type="http://schemas.openxmlformats.org/officeDocument/2006/relationships/image" Target="../media/image580.png"/><Relationship Id="rId4" Type="http://schemas.openxmlformats.org/officeDocument/2006/relationships/image" Target="../media/image10.jp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0.mp3"/><Relationship Id="rId1" Type="http://schemas.microsoft.com/office/2007/relationships/media" Target="../media/media320.mp3"/><Relationship Id="rId6" Type="http://schemas.openxmlformats.org/officeDocument/2006/relationships/image" Target="../media/image5.png"/><Relationship Id="rId5" Type="http://schemas.openxmlformats.org/officeDocument/2006/relationships/image" Target="../media/image582.png"/><Relationship Id="rId4" Type="http://schemas.openxmlformats.org/officeDocument/2006/relationships/image" Target="../media/image581.jp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1.mp3"/><Relationship Id="rId1" Type="http://schemas.microsoft.com/office/2007/relationships/media" Target="../media/media321.mp3"/><Relationship Id="rId6" Type="http://schemas.openxmlformats.org/officeDocument/2006/relationships/image" Target="../media/image5.png"/><Relationship Id="rId5" Type="http://schemas.openxmlformats.org/officeDocument/2006/relationships/image" Target="../media/image584.png"/><Relationship Id="rId4" Type="http://schemas.openxmlformats.org/officeDocument/2006/relationships/image" Target="../media/image583.jp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2.mp3"/><Relationship Id="rId1" Type="http://schemas.microsoft.com/office/2007/relationships/media" Target="../media/media322.mp3"/><Relationship Id="rId6" Type="http://schemas.openxmlformats.org/officeDocument/2006/relationships/image" Target="../media/image5.png"/><Relationship Id="rId5" Type="http://schemas.openxmlformats.org/officeDocument/2006/relationships/image" Target="../media/image586.png"/><Relationship Id="rId4" Type="http://schemas.openxmlformats.org/officeDocument/2006/relationships/image" Target="../media/image585.jp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3.mp3"/><Relationship Id="rId1" Type="http://schemas.microsoft.com/office/2007/relationships/media" Target="../media/media323.mp3"/><Relationship Id="rId6" Type="http://schemas.openxmlformats.org/officeDocument/2006/relationships/image" Target="../media/image5.png"/><Relationship Id="rId5" Type="http://schemas.openxmlformats.org/officeDocument/2006/relationships/image" Target="../media/image588.png"/><Relationship Id="rId4" Type="http://schemas.openxmlformats.org/officeDocument/2006/relationships/image" Target="../media/image587.jp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4.mp3"/><Relationship Id="rId1" Type="http://schemas.microsoft.com/office/2007/relationships/media" Target="../media/media324.mp3"/><Relationship Id="rId6" Type="http://schemas.openxmlformats.org/officeDocument/2006/relationships/image" Target="../media/image5.png"/><Relationship Id="rId5" Type="http://schemas.openxmlformats.org/officeDocument/2006/relationships/image" Target="../media/image589.png"/><Relationship Id="rId4" Type="http://schemas.openxmlformats.org/officeDocument/2006/relationships/image" Target="../media/image10.jp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5.mp3"/><Relationship Id="rId1" Type="http://schemas.microsoft.com/office/2007/relationships/media" Target="../media/media325.mp3"/><Relationship Id="rId6" Type="http://schemas.openxmlformats.org/officeDocument/2006/relationships/image" Target="../media/image5.png"/><Relationship Id="rId5" Type="http://schemas.openxmlformats.org/officeDocument/2006/relationships/image" Target="../media/image591.png"/><Relationship Id="rId4" Type="http://schemas.openxmlformats.org/officeDocument/2006/relationships/image" Target="../media/image590.jp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6.mp3"/><Relationship Id="rId1" Type="http://schemas.microsoft.com/office/2007/relationships/media" Target="../media/media326.mp3"/><Relationship Id="rId6" Type="http://schemas.openxmlformats.org/officeDocument/2006/relationships/image" Target="../media/image5.png"/><Relationship Id="rId5" Type="http://schemas.openxmlformats.org/officeDocument/2006/relationships/image" Target="../media/image592.png"/><Relationship Id="rId4" Type="http://schemas.openxmlformats.org/officeDocument/2006/relationships/image" Target="../media/image10.jp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7.mp3"/><Relationship Id="rId1" Type="http://schemas.microsoft.com/office/2007/relationships/media" Target="../media/media327.mp3"/><Relationship Id="rId6" Type="http://schemas.openxmlformats.org/officeDocument/2006/relationships/image" Target="../media/image5.png"/><Relationship Id="rId5" Type="http://schemas.openxmlformats.org/officeDocument/2006/relationships/image" Target="../media/image594.png"/><Relationship Id="rId4" Type="http://schemas.openxmlformats.org/officeDocument/2006/relationships/image" Target="../media/image59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10.jp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8.mp3"/><Relationship Id="rId1" Type="http://schemas.microsoft.com/office/2007/relationships/media" Target="../media/media328.mp3"/><Relationship Id="rId6" Type="http://schemas.openxmlformats.org/officeDocument/2006/relationships/image" Target="../media/image5.png"/><Relationship Id="rId5" Type="http://schemas.openxmlformats.org/officeDocument/2006/relationships/image" Target="../media/image596.png"/><Relationship Id="rId4" Type="http://schemas.openxmlformats.org/officeDocument/2006/relationships/image" Target="../media/image595.jp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9.mp3"/><Relationship Id="rId1" Type="http://schemas.microsoft.com/office/2007/relationships/media" Target="../media/media329.mp3"/><Relationship Id="rId6" Type="http://schemas.openxmlformats.org/officeDocument/2006/relationships/image" Target="../media/image5.png"/><Relationship Id="rId5" Type="http://schemas.openxmlformats.org/officeDocument/2006/relationships/image" Target="../media/image598.png"/><Relationship Id="rId4" Type="http://schemas.openxmlformats.org/officeDocument/2006/relationships/image" Target="../media/image597.jp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0.mp3"/><Relationship Id="rId1" Type="http://schemas.microsoft.com/office/2007/relationships/media" Target="../media/media330.mp3"/><Relationship Id="rId6" Type="http://schemas.openxmlformats.org/officeDocument/2006/relationships/image" Target="../media/image5.png"/><Relationship Id="rId5" Type="http://schemas.openxmlformats.org/officeDocument/2006/relationships/image" Target="../media/image600.png"/><Relationship Id="rId4" Type="http://schemas.openxmlformats.org/officeDocument/2006/relationships/image" Target="../media/image599.jp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1.mp3"/><Relationship Id="rId1" Type="http://schemas.microsoft.com/office/2007/relationships/media" Target="../media/media331.mp3"/><Relationship Id="rId6" Type="http://schemas.openxmlformats.org/officeDocument/2006/relationships/image" Target="../media/image5.png"/><Relationship Id="rId5" Type="http://schemas.openxmlformats.org/officeDocument/2006/relationships/image" Target="../media/image602.png"/><Relationship Id="rId4" Type="http://schemas.openxmlformats.org/officeDocument/2006/relationships/image" Target="../media/image601.jp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2.mp3"/><Relationship Id="rId1" Type="http://schemas.microsoft.com/office/2007/relationships/media" Target="../media/media332.mp3"/><Relationship Id="rId6" Type="http://schemas.openxmlformats.org/officeDocument/2006/relationships/image" Target="../media/image5.png"/><Relationship Id="rId5" Type="http://schemas.openxmlformats.org/officeDocument/2006/relationships/image" Target="../media/image604.png"/><Relationship Id="rId4" Type="http://schemas.openxmlformats.org/officeDocument/2006/relationships/image" Target="../media/image603.jp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3.mp3"/><Relationship Id="rId1" Type="http://schemas.microsoft.com/office/2007/relationships/media" Target="../media/media333.mp3"/><Relationship Id="rId6" Type="http://schemas.openxmlformats.org/officeDocument/2006/relationships/image" Target="../media/image5.png"/><Relationship Id="rId5" Type="http://schemas.openxmlformats.org/officeDocument/2006/relationships/image" Target="../media/image606.png"/><Relationship Id="rId4" Type="http://schemas.openxmlformats.org/officeDocument/2006/relationships/image" Target="../media/image605.jpg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5.png"/><Relationship Id="rId5" Type="http://schemas.openxmlformats.org/officeDocument/2006/relationships/image" Target="../media/image66.png"/><Relationship Id="rId4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5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5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5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5.png"/><Relationship Id="rId5" Type="http://schemas.openxmlformats.org/officeDocument/2006/relationships/image" Target="../media/image77.png"/><Relationship Id="rId4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5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5.png"/><Relationship Id="rId5" Type="http://schemas.openxmlformats.org/officeDocument/2006/relationships/image" Target="../media/image82.png"/><Relationship Id="rId4" Type="http://schemas.openxmlformats.org/officeDocument/2006/relationships/image" Target="../media/image1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image" Target="../media/image1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5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5.png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5.pn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5.png"/><Relationship Id="rId5" Type="http://schemas.openxmlformats.org/officeDocument/2006/relationships/image" Target="../media/image93.png"/><Relationship Id="rId4" Type="http://schemas.openxmlformats.org/officeDocument/2006/relationships/image" Target="../media/image1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1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5.png"/><Relationship Id="rId5" Type="http://schemas.openxmlformats.org/officeDocument/2006/relationships/image" Target="../media/image97.png"/><Relationship Id="rId4" Type="http://schemas.openxmlformats.org/officeDocument/2006/relationships/image" Target="../media/image1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98.png"/><Relationship Id="rId4" Type="http://schemas.openxmlformats.org/officeDocument/2006/relationships/image" Target="../media/image1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5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openxmlformats.org/officeDocument/2006/relationships/image" Target="../media/image5.png"/><Relationship Id="rId5" Type="http://schemas.openxmlformats.org/officeDocument/2006/relationships/image" Target="../media/image101.png"/><Relationship Id="rId4" Type="http://schemas.openxmlformats.org/officeDocument/2006/relationships/image" Target="../media/image1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image" Target="../media/image5.png"/><Relationship Id="rId5" Type="http://schemas.openxmlformats.org/officeDocument/2006/relationships/image" Target="../media/image102.png"/><Relationship Id="rId4" Type="http://schemas.openxmlformats.org/officeDocument/2006/relationships/image" Target="../media/image1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5.png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image" Target="../media/image5.png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5.png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5.pn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6" Type="http://schemas.openxmlformats.org/officeDocument/2006/relationships/image" Target="../media/image5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113.png"/><Relationship Id="rId4" Type="http://schemas.openxmlformats.org/officeDocument/2006/relationships/image" Target="../media/image1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5.png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11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117.png"/><Relationship Id="rId4" Type="http://schemas.openxmlformats.org/officeDocument/2006/relationships/image" Target="../media/image1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6" Type="http://schemas.openxmlformats.org/officeDocument/2006/relationships/image" Target="../media/image5.png"/><Relationship Id="rId5" Type="http://schemas.openxmlformats.org/officeDocument/2006/relationships/image" Target="../media/image118.png"/><Relationship Id="rId4" Type="http://schemas.openxmlformats.org/officeDocument/2006/relationships/image" Target="../media/image1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5.png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5.png"/><Relationship Id="rId5" Type="http://schemas.openxmlformats.org/officeDocument/2006/relationships/image" Target="../media/image121.png"/><Relationship Id="rId4" Type="http://schemas.openxmlformats.org/officeDocument/2006/relationships/image" Target="../media/image1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image" Target="../media/image5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5.png"/><Relationship Id="rId5" Type="http://schemas.openxmlformats.org/officeDocument/2006/relationships/image" Target="../media/image124.png"/><Relationship Id="rId4" Type="http://schemas.openxmlformats.org/officeDocument/2006/relationships/image" Target="../media/image1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6" Type="http://schemas.openxmlformats.org/officeDocument/2006/relationships/image" Target="../media/image5.png"/><Relationship Id="rId5" Type="http://schemas.openxmlformats.org/officeDocument/2006/relationships/image" Target="../media/image126.png"/><Relationship Id="rId4" Type="http://schemas.openxmlformats.org/officeDocument/2006/relationships/image" Target="../media/image12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6" Type="http://schemas.openxmlformats.org/officeDocument/2006/relationships/image" Target="../media/image5.png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image" Target="../media/image5.png"/><Relationship Id="rId5" Type="http://schemas.openxmlformats.org/officeDocument/2006/relationships/image" Target="../media/image129.png"/><Relationship Id="rId4" Type="http://schemas.openxmlformats.org/officeDocument/2006/relationships/image" Target="../media/image1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image" Target="../media/image5.png"/><Relationship Id="rId5" Type="http://schemas.openxmlformats.org/officeDocument/2006/relationships/image" Target="../media/image130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6" Type="http://schemas.openxmlformats.org/officeDocument/2006/relationships/image" Target="../media/image5.png"/><Relationship Id="rId5" Type="http://schemas.openxmlformats.org/officeDocument/2006/relationships/image" Target="../media/image132.png"/><Relationship Id="rId4" Type="http://schemas.openxmlformats.org/officeDocument/2006/relationships/image" Target="../media/image13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6" Type="http://schemas.openxmlformats.org/officeDocument/2006/relationships/image" Target="../media/image5.png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5.pn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6" Type="http://schemas.openxmlformats.org/officeDocument/2006/relationships/image" Target="../media/image5.png"/><Relationship Id="rId5" Type="http://schemas.openxmlformats.org/officeDocument/2006/relationships/image" Target="../media/image138.png"/><Relationship Id="rId4" Type="http://schemas.openxmlformats.org/officeDocument/2006/relationships/image" Target="../media/image13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5.png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0.mp3"/><Relationship Id="rId1" Type="http://schemas.microsoft.com/office/2007/relationships/media" Target="../media/media80.mp3"/><Relationship Id="rId6" Type="http://schemas.openxmlformats.org/officeDocument/2006/relationships/image" Target="../media/image5.png"/><Relationship Id="rId5" Type="http://schemas.openxmlformats.org/officeDocument/2006/relationships/image" Target="../media/image141.png"/><Relationship Id="rId4" Type="http://schemas.openxmlformats.org/officeDocument/2006/relationships/image" Target="../media/image10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image" Target="../media/image5.png"/><Relationship Id="rId5" Type="http://schemas.openxmlformats.org/officeDocument/2006/relationships/image" Target="../media/image143.png"/><Relationship Id="rId4" Type="http://schemas.openxmlformats.org/officeDocument/2006/relationships/image" Target="../media/image14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6" Type="http://schemas.openxmlformats.org/officeDocument/2006/relationships/image" Target="../media/image5.png"/><Relationship Id="rId5" Type="http://schemas.openxmlformats.org/officeDocument/2006/relationships/image" Target="../media/image144.png"/><Relationship Id="rId4" Type="http://schemas.openxmlformats.org/officeDocument/2006/relationships/image" Target="../media/image1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6" Type="http://schemas.openxmlformats.org/officeDocument/2006/relationships/image" Target="../media/image5.png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image" Target="../media/image5.png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5.mp3"/><Relationship Id="rId1" Type="http://schemas.microsoft.com/office/2007/relationships/media" Target="../media/media85.mp3"/><Relationship Id="rId6" Type="http://schemas.openxmlformats.org/officeDocument/2006/relationships/image" Target="../media/image5.png"/><Relationship Id="rId5" Type="http://schemas.openxmlformats.org/officeDocument/2006/relationships/image" Target="../media/image150.png"/><Relationship Id="rId4" Type="http://schemas.openxmlformats.org/officeDocument/2006/relationships/image" Target="../media/image14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6" Type="http://schemas.openxmlformats.org/officeDocument/2006/relationships/image" Target="../media/image5.png"/><Relationship Id="rId5" Type="http://schemas.openxmlformats.org/officeDocument/2006/relationships/image" Target="../media/image151.png"/><Relationship Id="rId4" Type="http://schemas.openxmlformats.org/officeDocument/2006/relationships/image" Target="../media/image1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image" Target="../media/image5.png"/><Relationship Id="rId5" Type="http://schemas.openxmlformats.org/officeDocument/2006/relationships/image" Target="../media/image153.png"/><Relationship Id="rId4" Type="http://schemas.openxmlformats.org/officeDocument/2006/relationships/image" Target="../media/image15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8.mp3"/><Relationship Id="rId1" Type="http://schemas.microsoft.com/office/2007/relationships/media" Target="../media/media88.mp3"/><Relationship Id="rId6" Type="http://schemas.openxmlformats.org/officeDocument/2006/relationships/image" Target="../media/image5.png"/><Relationship Id="rId5" Type="http://schemas.openxmlformats.org/officeDocument/2006/relationships/image" Target="../media/image155.png"/><Relationship Id="rId4" Type="http://schemas.openxmlformats.org/officeDocument/2006/relationships/image" Target="../media/image154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image" Target="../media/image5.png"/><Relationship Id="rId5" Type="http://schemas.openxmlformats.org/officeDocument/2006/relationships/image" Target="../media/image156.png"/><Relationship Id="rId4" Type="http://schemas.openxmlformats.org/officeDocument/2006/relationships/image" Target="../media/image10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6" Type="http://schemas.openxmlformats.org/officeDocument/2006/relationships/image" Target="../media/image5.png"/><Relationship Id="rId5" Type="http://schemas.openxmlformats.org/officeDocument/2006/relationships/image" Target="../media/image157.png"/><Relationship Id="rId4" Type="http://schemas.openxmlformats.org/officeDocument/2006/relationships/image" Target="../media/image10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1.mp3"/><Relationship Id="rId1" Type="http://schemas.microsoft.com/office/2007/relationships/media" Target="../media/media91.mp3"/><Relationship Id="rId6" Type="http://schemas.openxmlformats.org/officeDocument/2006/relationships/image" Target="../media/image5.png"/><Relationship Id="rId5" Type="http://schemas.openxmlformats.org/officeDocument/2006/relationships/image" Target="../media/image159.png"/><Relationship Id="rId4" Type="http://schemas.openxmlformats.org/officeDocument/2006/relationships/image" Target="../media/image15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6" Type="http://schemas.openxmlformats.org/officeDocument/2006/relationships/image" Target="../media/image5.png"/><Relationship Id="rId5" Type="http://schemas.openxmlformats.org/officeDocument/2006/relationships/image" Target="../media/image161.png"/><Relationship Id="rId4" Type="http://schemas.openxmlformats.org/officeDocument/2006/relationships/image" Target="../media/image160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3.mp3"/><Relationship Id="rId1" Type="http://schemas.microsoft.com/office/2007/relationships/media" Target="../media/media93.mp3"/><Relationship Id="rId6" Type="http://schemas.openxmlformats.org/officeDocument/2006/relationships/image" Target="../media/image5.png"/><Relationship Id="rId5" Type="http://schemas.openxmlformats.org/officeDocument/2006/relationships/image" Target="../media/image163.png"/><Relationship Id="rId4" Type="http://schemas.openxmlformats.org/officeDocument/2006/relationships/image" Target="../media/image16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6" Type="http://schemas.openxmlformats.org/officeDocument/2006/relationships/image" Target="../media/image5.png"/><Relationship Id="rId5" Type="http://schemas.openxmlformats.org/officeDocument/2006/relationships/image" Target="../media/image165.png"/><Relationship Id="rId4" Type="http://schemas.openxmlformats.org/officeDocument/2006/relationships/image" Target="../media/image1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12573000"/>
          <a:chOff x="0" y="0"/>
          <a:chExt cx="9144000" cy="12573000"/>
        </a:xfrm>
      </p:grpSpPr>
      <p:pic>
        <p:nvPicPr>
          <p:cNvPr id="5" name="tdor_candle_jars" descr="tdor_candle_ja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Trans Lives Matter: Remembering Our Dead</a:t>
            </a:r>
            <a:br/>
            <a:r>
              <a:rPr lang="en-US" sz="3000" b="1" u="none" spc="0">
                <a:solidFill>
                  <a:srgbClr val="CC4125">
                    <a:alpha val="100000"/>
                  </a:srgbClr>
                </a:solidFill>
                <a:latin typeface="Calibri"/>
              </a:rPr>
              <a:t>Trans Day of Remembrance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715000"/>
            <a:ext cx="9144000" cy="6858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https://tdor.translivesmatter.info/</a:t>
            </a:r>
          </a:p>
        </p:txBody>
      </p:sp>
      <p:pic>
        <p:nvPicPr>
          <p:cNvPr id="4" name="qrcode" descr="qrc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33" y="4641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Lionel Gerardo Monteverde Mercano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Chillán, Diguillan (Chile)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10 Oct 2024</a:t>
            </a:r>
          </a:p>
        </p:txBody>
      </p:sp>
      <p:pic>
        <p:nvPicPr>
          <p:cNvPr id="5" name="2024_10_10_Lionel-Gerardo-Monteverde-Mercano">
            <a:hlinkClick r:id="" action="ppaction://media"/>
            <a:extLst>
              <a:ext uri="{FF2B5EF4-FFF2-40B4-BE49-F238E27FC236}">
                <a16:creationId xmlns:a16="http://schemas.microsoft.com/office/drawing/2014/main" id="{393BD61B-A627-0866-7270-EC33CD7E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753345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Jeane Lui ("Jeje Sucesso")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Belo Horizonte, Minas Gerais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 Jan 2025</a:t>
            </a:r>
          </a:p>
        </p:txBody>
      </p:sp>
      <p:pic>
        <p:nvPicPr>
          <p:cNvPr id="5" name="2025_01_02_Jeane-Lui">
            <a:hlinkClick r:id="" action="ppaction://media"/>
            <a:extLst>
              <a:ext uri="{FF2B5EF4-FFF2-40B4-BE49-F238E27FC236}">
                <a16:creationId xmlns:a16="http://schemas.microsoft.com/office/drawing/2014/main" id="{C05A24AC-2B73-AF8A-1EAA-46631C69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2825" y="74263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Eliarlan dos Santos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Santana do Acaraú,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4 Jan 2025</a:t>
            </a:r>
          </a:p>
        </p:txBody>
      </p:sp>
      <p:pic>
        <p:nvPicPr>
          <p:cNvPr id="5" name="2025_01_04_Eliarlan-dos-Santos">
            <a:hlinkClick r:id="" action="ppaction://media"/>
            <a:extLst>
              <a:ext uri="{FF2B5EF4-FFF2-40B4-BE49-F238E27FC236}">
                <a16:creationId xmlns:a16="http://schemas.microsoft.com/office/drawing/2014/main" id="{29E123A6-1957-3A1B-9FA6-F09BDF542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4788" y="74882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Gabriela Araújo Santos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Novo Gama, Goiás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6 Jan 2025</a:t>
            </a:r>
          </a:p>
        </p:txBody>
      </p:sp>
      <p:pic>
        <p:nvPicPr>
          <p:cNvPr id="5" name="2025_01_06_Gabriela-Araujo-Santos">
            <a:hlinkClick r:id="" action="ppaction://media"/>
            <a:extLst>
              <a:ext uri="{FF2B5EF4-FFF2-40B4-BE49-F238E27FC236}">
                <a16:creationId xmlns:a16="http://schemas.microsoft.com/office/drawing/2014/main" id="{ED3E8FF3-E779-B54F-2074-26641146C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350" y="76454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Giorgio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Caserta (Italy)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6 Jan 2025</a:t>
            </a:r>
          </a:p>
        </p:txBody>
      </p:sp>
      <p:pic>
        <p:nvPicPr>
          <p:cNvPr id="5" name="2025_01_06_Giorgio">
            <a:hlinkClick r:id="" action="ppaction://media"/>
            <a:extLst>
              <a:ext uri="{FF2B5EF4-FFF2-40B4-BE49-F238E27FC236}">
                <a16:creationId xmlns:a16="http://schemas.microsoft.com/office/drawing/2014/main" id="{0B3EF96D-2F76-916E-CA63-7B1C5413F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2850" y="72945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about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Bhagalpur, Bihar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8 Jan 2025</a:t>
            </a:r>
          </a:p>
        </p:txBody>
      </p:sp>
      <p:pic>
        <p:nvPicPr>
          <p:cNvPr id="5" name="2025_01_08_Name-Unknown">
            <a:hlinkClick r:id="" action="ppaction://media"/>
            <a:extLst>
              <a:ext uri="{FF2B5EF4-FFF2-40B4-BE49-F238E27FC236}">
                <a16:creationId xmlns:a16="http://schemas.microsoft.com/office/drawing/2014/main" id="{E27204C4-F766-36F3-E7D1-2926263F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675" y="76517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Parker Savarese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Setauket, New York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8 Jan 2025</a:t>
            </a:r>
          </a:p>
        </p:txBody>
      </p:sp>
      <p:pic>
        <p:nvPicPr>
          <p:cNvPr id="5" name="2025_01_08_Parker-Savarese">
            <a:hlinkClick r:id="" action="ppaction://media"/>
            <a:extLst>
              <a:ext uri="{FF2B5EF4-FFF2-40B4-BE49-F238E27FC236}">
                <a16:creationId xmlns:a16="http://schemas.microsoft.com/office/drawing/2014/main" id="{043636F9-59A8-CD10-4147-C7DDF053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5638" y="78644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Natalia Santodomingo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Cajicá, Cundinamarca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9 Jan 2025</a:t>
            </a:r>
          </a:p>
        </p:txBody>
      </p:sp>
      <p:pic>
        <p:nvPicPr>
          <p:cNvPr id="5" name="2025_01_09_Natalia-Santodomingo">
            <a:hlinkClick r:id="" action="ppaction://media"/>
            <a:extLst>
              <a:ext uri="{FF2B5EF4-FFF2-40B4-BE49-F238E27FC236}">
                <a16:creationId xmlns:a16="http://schemas.microsoft.com/office/drawing/2014/main" id="{BE267BA6-AAEB-4DE4-1844-67F820A32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9388" y="75390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Zulma Hernández Mendoza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Santiago Jamiltepec, Oaxaca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10 Jan 2025</a:t>
            </a:r>
          </a:p>
        </p:txBody>
      </p:sp>
      <p:pic>
        <p:nvPicPr>
          <p:cNvPr id="5" name="2025_01_10_Zulma-Hernandez-Mendoza">
            <a:hlinkClick r:id="" action="ppaction://media"/>
            <a:extLst>
              <a:ext uri="{FF2B5EF4-FFF2-40B4-BE49-F238E27FC236}">
                <a16:creationId xmlns:a16="http://schemas.microsoft.com/office/drawing/2014/main" id="{570548ED-C8AD-2982-72AF-BB9A856D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8375" y="72628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Gabriela Rojas ("La Rorra")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Chietla, Puebla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10 Jan 2025</a:t>
            </a:r>
          </a:p>
        </p:txBody>
      </p:sp>
      <p:pic>
        <p:nvPicPr>
          <p:cNvPr id="5" name="2025_01_10_Gabriela-Rojas">
            <a:hlinkClick r:id="" action="ppaction://media"/>
            <a:extLst>
              <a:ext uri="{FF2B5EF4-FFF2-40B4-BE49-F238E27FC236}">
                <a16:creationId xmlns:a16="http://schemas.microsoft.com/office/drawing/2014/main" id="{EBC0F87D-FAD9-639E-B27C-E73F2E508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163" y="79771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Adige Shashank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Nirmal, Telanga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 and strangled. 10 Jan 2025</a:t>
            </a:r>
          </a:p>
        </p:txBody>
      </p:sp>
      <p:pic>
        <p:nvPicPr>
          <p:cNvPr id="5" name="2025_01_10_Adige-Shashank">
            <a:hlinkClick r:id="" action="ppaction://media"/>
            <a:extLst>
              <a:ext uri="{FF2B5EF4-FFF2-40B4-BE49-F238E27FC236}">
                <a16:creationId xmlns:a16="http://schemas.microsoft.com/office/drawing/2014/main" id="{8621593C-B718-9FA3-4A3D-E8FB6DE2A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7550" y="74326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35-40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Bhokarden, Maharashtra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throat cut. 10 Oct 2024</a:t>
            </a:r>
          </a:p>
        </p:txBody>
      </p:sp>
      <p:pic>
        <p:nvPicPr>
          <p:cNvPr id="5" name="2024_10_10_Name-Unknown">
            <a:hlinkClick r:id="" action="ppaction://media"/>
            <a:extLst>
              <a:ext uri="{FF2B5EF4-FFF2-40B4-BE49-F238E27FC236}">
                <a16:creationId xmlns:a16="http://schemas.microsoft.com/office/drawing/2014/main" id="{7A357AD3-6415-31E0-67A3-31CC0A01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746144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Betsy Mariel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Cúcuta, Santander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11 Jan 2025</a:t>
            </a:r>
          </a:p>
        </p:txBody>
      </p:sp>
      <p:pic>
        <p:nvPicPr>
          <p:cNvPr id="5" name="2025_01_11_Betsy-Mariel">
            <a:hlinkClick r:id="" action="ppaction://media"/>
            <a:extLst>
              <a:ext uri="{FF2B5EF4-FFF2-40B4-BE49-F238E27FC236}">
                <a16:creationId xmlns:a16="http://schemas.microsoft.com/office/drawing/2014/main" id="{182656AD-BCB7-42D7-EB63-4D1FD1CB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0138" y="73453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Alejandra Jiménez Susan ("Khloe")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>
              <a:rPr dirty="0"/>
            </a:br>
            <a:r>
              <a:rPr lang="en-US" sz="30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Tacotalpa</a:t>
            </a: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Tabasco (Mexico)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13 Jan 2025</a:t>
            </a:r>
          </a:p>
        </p:txBody>
      </p:sp>
      <p:pic>
        <p:nvPicPr>
          <p:cNvPr id="5" name="2025_01_13_Alejandra-Jimenez-Susan">
            <a:hlinkClick r:id="" action="ppaction://media"/>
            <a:extLst>
              <a:ext uri="{FF2B5EF4-FFF2-40B4-BE49-F238E27FC236}">
                <a16:creationId xmlns:a16="http://schemas.microsoft.com/office/drawing/2014/main" id="{1EF65682-0766-3410-A4F9-E94F7B4B3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5475" y="7369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Diany Ruiz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Barrancabermeja, Santander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Jan 2025</a:t>
            </a:r>
          </a:p>
        </p:txBody>
      </p:sp>
      <p:pic>
        <p:nvPicPr>
          <p:cNvPr id="5" name="2025_01_13_Diany-Ruiz">
            <a:hlinkClick r:id="" action="ppaction://media"/>
            <a:extLst>
              <a:ext uri="{FF2B5EF4-FFF2-40B4-BE49-F238E27FC236}">
                <a16:creationId xmlns:a16="http://schemas.microsoft.com/office/drawing/2014/main" id="{FA9A7382-89E0-6BFD-FA54-E72B1FF4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8550" y="74009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C. Hernández </a:t>
            </a:r>
            <a:r>
              <a:rPr lang="en-US" sz="36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Cutiño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>
              <a:rPr dirty="0"/>
            </a:br>
            <a:r>
              <a:rPr lang="en-US" sz="30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Juchitán</a:t>
            </a: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Oaxaca (Mexico)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Jan 2025</a:t>
            </a:r>
          </a:p>
        </p:txBody>
      </p:sp>
      <p:pic>
        <p:nvPicPr>
          <p:cNvPr id="5" name="2025_01_13_C.-Hernandez-Cutino">
            <a:hlinkClick r:id="" action="ppaction://media"/>
            <a:extLst>
              <a:ext uri="{FF2B5EF4-FFF2-40B4-BE49-F238E27FC236}">
                <a16:creationId xmlns:a16="http://schemas.microsoft.com/office/drawing/2014/main" id="{8C5509F2-3148-E495-0759-F6D4D77B2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4975" y="734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Sarang Punekar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Rajasthan, Pune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15 Jan 2025</a:t>
            </a:r>
          </a:p>
        </p:txBody>
      </p:sp>
      <p:pic>
        <p:nvPicPr>
          <p:cNvPr id="5" name="2025_01_15_Sarang-Punekar">
            <a:hlinkClick r:id="" action="ppaction://media"/>
            <a:extLst>
              <a:ext uri="{FF2B5EF4-FFF2-40B4-BE49-F238E27FC236}">
                <a16:creationId xmlns:a16="http://schemas.microsoft.com/office/drawing/2014/main" id="{6C03F381-24B7-C2C5-3A1C-5C24E0036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4025" y="75517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Ren Tampus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General Santos, South Cotabato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15 Jan 2025</a:t>
            </a:r>
          </a:p>
        </p:txBody>
      </p:sp>
      <p:pic>
        <p:nvPicPr>
          <p:cNvPr id="5" name="2025_01_15_Ren-Tampus">
            <a:hlinkClick r:id="" action="ppaction://media"/>
            <a:extLst>
              <a:ext uri="{FF2B5EF4-FFF2-40B4-BE49-F238E27FC236}">
                <a16:creationId xmlns:a16="http://schemas.microsoft.com/office/drawing/2014/main" id="{41A173EF-2838-02BC-9E69-E46326DF6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0375" y="76898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Stephanie Francesca ("Steph")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Basildon, Essex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15 Jan 2025</a:t>
            </a:r>
          </a:p>
        </p:txBody>
      </p:sp>
      <p:pic>
        <p:nvPicPr>
          <p:cNvPr id="5" name="2025_01_15_Stephanie-Francesca">
            <a:hlinkClick r:id="" action="ppaction://media"/>
            <a:extLst>
              <a:ext uri="{FF2B5EF4-FFF2-40B4-BE49-F238E27FC236}">
                <a16:creationId xmlns:a16="http://schemas.microsoft.com/office/drawing/2014/main" id="{35A2FA79-66EE-0CD5-9B53-BED294F43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5863" y="76263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Tijuana, Baja California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burned. 17 Jan 2025</a:t>
            </a:r>
          </a:p>
        </p:txBody>
      </p:sp>
      <p:pic>
        <p:nvPicPr>
          <p:cNvPr id="5" name="2025_01_17_Name-Unknown">
            <a:hlinkClick r:id="" action="ppaction://media"/>
            <a:extLst>
              <a:ext uri="{FF2B5EF4-FFF2-40B4-BE49-F238E27FC236}">
                <a16:creationId xmlns:a16="http://schemas.microsoft.com/office/drawing/2014/main" id="{AE5A6266-6B03-5DA0-27D5-E549EC70F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675" y="7648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Pamela Mirella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Campo Grande, Mato Grosso do Sul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burnt. 21 Jan 2025</a:t>
            </a:r>
          </a:p>
        </p:txBody>
      </p:sp>
      <p:pic>
        <p:nvPicPr>
          <p:cNvPr id="5" name="2025_01_21_Pamela-Mirella">
            <a:hlinkClick r:id="" action="ppaction://media"/>
            <a:extLst>
              <a:ext uri="{FF2B5EF4-FFF2-40B4-BE49-F238E27FC236}">
                <a16:creationId xmlns:a16="http://schemas.microsoft.com/office/drawing/2014/main" id="{8C95F67A-DDE9-07A5-12AD-54ADDADDC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5838" y="75009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Blake Wava Quinlan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Huntsville, Ontario (Canada)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22 Jan 2025</a:t>
            </a:r>
          </a:p>
        </p:txBody>
      </p:sp>
      <p:pic>
        <p:nvPicPr>
          <p:cNvPr id="5" name="2025_01_22_Blake-Wava-Quinlan">
            <a:hlinkClick r:id="" action="ppaction://media"/>
            <a:extLst>
              <a:ext uri="{FF2B5EF4-FFF2-40B4-BE49-F238E27FC236}">
                <a16:creationId xmlns:a16="http://schemas.microsoft.com/office/drawing/2014/main" id="{0CCF7020-0621-C67C-9917-28B423FB6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746144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45-50</a:t>
            </a: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Tamaulipas (Mexico)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10 Oct 2024</a:t>
            </a:r>
          </a:p>
        </p:txBody>
      </p:sp>
      <p:pic>
        <p:nvPicPr>
          <p:cNvPr id="5" name="2024_10_10_Name-Unknown">
            <a:hlinkClick r:id="" action="ppaction://media"/>
            <a:extLst>
              <a:ext uri="{FF2B5EF4-FFF2-40B4-BE49-F238E27FC236}">
                <a16:creationId xmlns:a16="http://schemas.microsoft.com/office/drawing/2014/main" id="{79F4C2E0-6BFE-9D2F-86F4-6AE8C343E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175" y="7254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Primavera, Pernambuco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23 Jan 2025</a:t>
            </a:r>
          </a:p>
        </p:txBody>
      </p:sp>
      <p:pic>
        <p:nvPicPr>
          <p:cNvPr id="5" name="2025_01_23_Name-Unknown">
            <a:hlinkClick r:id="" action="ppaction://media"/>
            <a:extLst>
              <a:ext uri="{FF2B5EF4-FFF2-40B4-BE49-F238E27FC236}">
                <a16:creationId xmlns:a16="http://schemas.microsoft.com/office/drawing/2014/main" id="{0EC4EC71-95EB-AD53-D8FA-097D79C5B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4788" y="76581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Carolina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Hispania,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23 Jan 2025</a:t>
            </a:r>
          </a:p>
        </p:txBody>
      </p:sp>
      <p:pic>
        <p:nvPicPr>
          <p:cNvPr id="5" name="2025_01_23_Carolina">
            <a:hlinkClick r:id="" action="ppaction://media"/>
            <a:extLst>
              <a:ext uri="{FF2B5EF4-FFF2-40B4-BE49-F238E27FC236}">
                <a16:creationId xmlns:a16="http://schemas.microsoft.com/office/drawing/2014/main" id="{958AF6E5-09C1-C0B8-0461-F6313C1A3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9538" y="71945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Paula Nascimento Batista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26-27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Atalaia, Alagoas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25 Jan 2025</a:t>
            </a:r>
          </a:p>
        </p:txBody>
      </p:sp>
      <p:pic>
        <p:nvPicPr>
          <p:cNvPr id="5" name="2025_01_25_Paula-Nascimento-Batista">
            <a:hlinkClick r:id="" action="ppaction://media"/>
            <a:extLst>
              <a:ext uri="{FF2B5EF4-FFF2-40B4-BE49-F238E27FC236}">
                <a16:creationId xmlns:a16="http://schemas.microsoft.com/office/drawing/2014/main" id="{BC18E235-7ED2-B5FE-7C6E-17F03F94E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7425" y="74882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Andrea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Daule, Guayas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26 Jan 2025</a:t>
            </a:r>
          </a:p>
        </p:txBody>
      </p:sp>
      <p:pic>
        <p:nvPicPr>
          <p:cNvPr id="5" name="2025_01_26_Andrea">
            <a:hlinkClick r:id="" action="ppaction://media"/>
            <a:extLst>
              <a:ext uri="{FF2B5EF4-FFF2-40B4-BE49-F238E27FC236}">
                <a16:creationId xmlns:a16="http://schemas.microsoft.com/office/drawing/2014/main" id="{D804B4BB-FDD8-4633-0D00-773E8C6E8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7525" y="74691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Chila Cagua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El Guabo, El Oro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27 Jan 2025</a:t>
            </a:r>
          </a:p>
        </p:txBody>
      </p:sp>
      <p:pic>
        <p:nvPicPr>
          <p:cNvPr id="5" name="2025_01_27_Chila-Cagua">
            <a:hlinkClick r:id="" action="ppaction://media"/>
            <a:extLst>
              <a:ext uri="{FF2B5EF4-FFF2-40B4-BE49-F238E27FC236}">
                <a16:creationId xmlns:a16="http://schemas.microsoft.com/office/drawing/2014/main" id="{C35EFE2A-885F-59D2-8CE3-7B6F9EA53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8425" y="73263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1754326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Elisa Rae Shupe</a:t>
            </a:r>
            <a:br>
              <a:rPr dirty="0"/>
            </a:b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Syracuse, New York (USA)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27 Jan 2025</a:t>
            </a:r>
          </a:p>
        </p:txBody>
      </p:sp>
      <p:pic>
        <p:nvPicPr>
          <p:cNvPr id="6" name="2025_01_27_Elisa-Rae-Shupe">
            <a:hlinkClick r:id="" action="ppaction://media"/>
            <a:extLst>
              <a:ext uri="{FF2B5EF4-FFF2-40B4-BE49-F238E27FC236}">
                <a16:creationId xmlns:a16="http://schemas.microsoft.com/office/drawing/2014/main" id="{0B51E457-3973-BBFD-423F-9457624C4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78755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Kendra Oliva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Manuel, Cortés (Honduras)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28 Jan 2025</a:t>
            </a:r>
          </a:p>
        </p:txBody>
      </p:sp>
      <p:pic>
        <p:nvPicPr>
          <p:cNvPr id="5" name="2025_01_28_Kendra-Oliva">
            <a:hlinkClick r:id="" action="ppaction://media"/>
            <a:extLst>
              <a:ext uri="{FF2B5EF4-FFF2-40B4-BE49-F238E27FC236}">
                <a16:creationId xmlns:a16="http://schemas.microsoft.com/office/drawing/2014/main" id="{0E35D5CC-E0B9-FD57-2A96-EEA5451B4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76009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Jully Roberta Santos de Vilhena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Marituba, Pará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29 Jan 2025</a:t>
            </a:r>
          </a:p>
        </p:txBody>
      </p:sp>
      <p:pic>
        <p:nvPicPr>
          <p:cNvPr id="5" name="2025_01_29_Jully-Roberta-Santos-de-Vilhena">
            <a:hlinkClick r:id="" action="ppaction://media"/>
            <a:extLst>
              <a:ext uri="{FF2B5EF4-FFF2-40B4-BE49-F238E27FC236}">
                <a16:creationId xmlns:a16="http://schemas.microsoft.com/office/drawing/2014/main" id="{2D53914B-FC20-CB0B-B8BD-B5435F0DD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3975" y="76390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Ayla Pereira dos Santos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Tangará da Serra, Mato Grosso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tortured. 29 Jan 2025</a:t>
            </a:r>
          </a:p>
        </p:txBody>
      </p:sp>
      <p:pic>
        <p:nvPicPr>
          <p:cNvPr id="5" name="2025_01_29_Ayla-Pereira-dos-Santos">
            <a:hlinkClick r:id="" action="ppaction://media"/>
            <a:extLst>
              <a:ext uri="{FF2B5EF4-FFF2-40B4-BE49-F238E27FC236}">
                <a16:creationId xmlns:a16="http://schemas.microsoft.com/office/drawing/2014/main" id="{24D8D124-1613-2CDF-2A14-B4201C612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5763" y="75263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Thayla da Costa Vieira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Sapezal, Mato Grosso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 and decapitated. 31 Jan 2025</a:t>
            </a:r>
          </a:p>
        </p:txBody>
      </p:sp>
      <p:pic>
        <p:nvPicPr>
          <p:cNvPr id="5" name="2025_01_31_Thayla-da-Costa-Vieira">
            <a:hlinkClick r:id="" action="ppaction://media"/>
            <a:extLst>
              <a:ext uri="{FF2B5EF4-FFF2-40B4-BE49-F238E27FC236}">
                <a16:creationId xmlns:a16="http://schemas.microsoft.com/office/drawing/2014/main" id="{E53BF148-2BAE-F234-0E1F-896A26B87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3900" y="74009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Cris Chirinos Alvarez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Ate, Lima (Peru)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11 Oct 2024</a:t>
            </a:r>
          </a:p>
        </p:txBody>
      </p:sp>
      <p:pic>
        <p:nvPicPr>
          <p:cNvPr id="5" name="2024_10_11_Cris-Chirinos-Alvarez">
            <a:hlinkClick r:id="" action="ppaction://media"/>
            <a:extLst>
              <a:ext uri="{FF2B5EF4-FFF2-40B4-BE49-F238E27FC236}">
                <a16:creationId xmlns:a16="http://schemas.microsoft.com/office/drawing/2014/main" id="{77C01FA7-C61E-6F1B-9DD4-F83A2203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731743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Aubrey Dameron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Ottawa County, Oklahoma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31 Jan 2025</a:t>
            </a:r>
          </a:p>
        </p:txBody>
      </p:sp>
      <p:pic>
        <p:nvPicPr>
          <p:cNvPr id="5" name="2025_01_31_Aubrey-Dameron">
            <a:hlinkClick r:id="" action="ppaction://media"/>
            <a:extLst>
              <a:ext uri="{FF2B5EF4-FFF2-40B4-BE49-F238E27FC236}">
                <a16:creationId xmlns:a16="http://schemas.microsoft.com/office/drawing/2014/main" id="{0A8BF159-609B-E57C-A8BD-B56751743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288" y="76136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Huehuetoca, Estado de México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31 Jan 2025</a:t>
            </a:r>
          </a:p>
        </p:txBody>
      </p:sp>
      <p:pic>
        <p:nvPicPr>
          <p:cNvPr id="5" name="2025_01_31_Name-Unknown">
            <a:hlinkClick r:id="" action="ppaction://media"/>
            <a:extLst>
              <a:ext uri="{FF2B5EF4-FFF2-40B4-BE49-F238E27FC236}">
                <a16:creationId xmlns:a16="http://schemas.microsoft.com/office/drawing/2014/main" id="{774E93AA-F82A-C57B-298E-83796E7F9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6775" y="7775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Chidia/Chiriya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Bahawalnagar, South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 Feb 2025</a:t>
            </a:r>
          </a:p>
        </p:txBody>
      </p:sp>
      <p:pic>
        <p:nvPicPr>
          <p:cNvPr id="5" name="2025_02_02_Chidia">
            <a:hlinkClick r:id="" action="ppaction://media"/>
            <a:extLst>
              <a:ext uri="{FF2B5EF4-FFF2-40B4-BE49-F238E27FC236}">
                <a16:creationId xmlns:a16="http://schemas.microsoft.com/office/drawing/2014/main" id="{F7111269-132F-331B-73A5-7F8E85BAB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75580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Cansu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Alsancak, İzmir (Turkey)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 Feb 2025</a:t>
            </a:r>
          </a:p>
        </p:txBody>
      </p:sp>
      <p:pic>
        <p:nvPicPr>
          <p:cNvPr id="5" name="2025_02_02_Cansu">
            <a:hlinkClick r:id="" action="ppaction://media"/>
            <a:extLst>
              <a:ext uri="{FF2B5EF4-FFF2-40B4-BE49-F238E27FC236}">
                <a16:creationId xmlns:a16="http://schemas.microsoft.com/office/drawing/2014/main" id="{F93B6575-C8A4-4CC5-DF09-F25A93A1E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2038" y="76009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Shila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Betbunia, Rangamati (Bangladesh)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 and throat cut. 3 Feb 2025</a:t>
            </a:r>
          </a:p>
        </p:txBody>
      </p:sp>
      <p:pic>
        <p:nvPicPr>
          <p:cNvPr id="5" name="2025_02_03_Shila">
            <a:hlinkClick r:id="" action="ppaction://media"/>
            <a:extLst>
              <a:ext uri="{FF2B5EF4-FFF2-40B4-BE49-F238E27FC236}">
                <a16:creationId xmlns:a16="http://schemas.microsoft.com/office/drawing/2014/main" id="{6D85D0A7-5137-E3BE-2344-B5A95591E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8438" y="80708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Daniela Muttis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Riohacha, La Guajira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4 Feb 2025</a:t>
            </a:r>
          </a:p>
        </p:txBody>
      </p:sp>
      <p:pic>
        <p:nvPicPr>
          <p:cNvPr id="5" name="2025_02_04_Daniela-Muttis">
            <a:hlinkClick r:id="" action="ppaction://media"/>
            <a:extLst>
              <a:ext uri="{FF2B5EF4-FFF2-40B4-BE49-F238E27FC236}">
                <a16:creationId xmlns:a16="http://schemas.microsoft.com/office/drawing/2014/main" id="{8A836BF5-B7AA-678F-C683-161BD924C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6563" y="75517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Larissa Patrícia Polianna ("Buiu a Bonita")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Manaus, Amazonas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8 Feb 2025</a:t>
            </a:r>
          </a:p>
        </p:txBody>
      </p:sp>
      <p:pic>
        <p:nvPicPr>
          <p:cNvPr id="5" name="2025_02_08_Larissa-Patricia-Polianna">
            <a:hlinkClick r:id="" action="ppaction://media"/>
            <a:extLst>
              <a:ext uri="{FF2B5EF4-FFF2-40B4-BE49-F238E27FC236}">
                <a16:creationId xmlns:a16="http://schemas.microsoft.com/office/drawing/2014/main" id="{10E75D62-7FF5-AFEB-FAAC-0CA517F5A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2225" y="74818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Tahiry Broom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Southfield, Michigan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11 Feb 2025</a:t>
            </a:r>
          </a:p>
        </p:txBody>
      </p:sp>
      <p:pic>
        <p:nvPicPr>
          <p:cNvPr id="5" name="2025_02_11_Tahiry-Broom">
            <a:hlinkClick r:id="" action="ppaction://media"/>
            <a:extLst>
              <a:ext uri="{FF2B5EF4-FFF2-40B4-BE49-F238E27FC236}">
                <a16:creationId xmlns:a16="http://schemas.microsoft.com/office/drawing/2014/main" id="{AE3ECD00-920A-EF61-D4BD-DCFD660D4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0338" y="73390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Gulalai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Charsadda,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 and strangled. 13 Feb 2025</a:t>
            </a:r>
          </a:p>
        </p:txBody>
      </p:sp>
      <p:pic>
        <p:nvPicPr>
          <p:cNvPr id="5" name="2025_02_13_Gulalai">
            <a:hlinkClick r:id="" action="ppaction://media"/>
            <a:extLst>
              <a:ext uri="{FF2B5EF4-FFF2-40B4-BE49-F238E27FC236}">
                <a16:creationId xmlns:a16="http://schemas.microsoft.com/office/drawing/2014/main" id="{0C423CA8-6368-63BF-9C96-59D07EA12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0288" y="74739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Sam Nordquist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Canandaigua, New York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 and beaten. 14 Feb 2025</a:t>
            </a:r>
          </a:p>
        </p:txBody>
      </p:sp>
      <p:pic>
        <p:nvPicPr>
          <p:cNvPr id="5" name="2025_02_14_Sam-Nordquist">
            <a:hlinkClick r:id="" action="ppaction://media"/>
            <a:extLst>
              <a:ext uri="{FF2B5EF4-FFF2-40B4-BE49-F238E27FC236}">
                <a16:creationId xmlns:a16="http://schemas.microsoft.com/office/drawing/2014/main" id="{3B8A4E11-AF98-5685-5A19-453FAB83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0313" y="74199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Ayub Ali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Tangail (Bangladesh)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12 Oct 2024</a:t>
            </a:r>
          </a:p>
        </p:txBody>
      </p:sp>
      <p:pic>
        <p:nvPicPr>
          <p:cNvPr id="5" name="2024_10_12_Ayub-Ali">
            <a:hlinkClick r:id="" action="ppaction://media"/>
            <a:extLst>
              <a:ext uri="{FF2B5EF4-FFF2-40B4-BE49-F238E27FC236}">
                <a16:creationId xmlns:a16="http://schemas.microsoft.com/office/drawing/2014/main" id="{78445ADA-9A16-DE94-0123-750A67D33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738944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Sofia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about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Betim, Minas Gerais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14 Feb 2025</a:t>
            </a:r>
          </a:p>
        </p:txBody>
      </p:sp>
      <p:pic>
        <p:nvPicPr>
          <p:cNvPr id="5" name="2025_02_14_Sofia">
            <a:hlinkClick r:id="" action="ppaction://media"/>
            <a:extLst>
              <a:ext uri="{FF2B5EF4-FFF2-40B4-BE49-F238E27FC236}">
                <a16:creationId xmlns:a16="http://schemas.microsoft.com/office/drawing/2014/main" id="{371494BD-B65F-B1B4-5F5E-F49EB0F1A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3175" y="74945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30-40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Hyderabad, Telegana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15 Feb 2025</a:t>
            </a:r>
          </a:p>
        </p:txBody>
      </p:sp>
      <p:pic>
        <p:nvPicPr>
          <p:cNvPr id="5" name="2025_02_15_Name-Unknown">
            <a:hlinkClick r:id="" action="ppaction://media"/>
            <a:extLst>
              <a:ext uri="{FF2B5EF4-FFF2-40B4-BE49-F238E27FC236}">
                <a16:creationId xmlns:a16="http://schemas.microsoft.com/office/drawing/2014/main" id="{EB5CA2A0-0447-56B5-FB6D-576D18E5F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76581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Ervianna Johnson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Tabor City, North Carolina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16 Feb 2025</a:t>
            </a:r>
          </a:p>
        </p:txBody>
      </p:sp>
      <p:pic>
        <p:nvPicPr>
          <p:cNvPr id="5" name="2025_02_16_Ervianna-Johnson">
            <a:hlinkClick r:id="" action="ppaction://media"/>
            <a:extLst>
              <a:ext uri="{FF2B5EF4-FFF2-40B4-BE49-F238E27FC236}">
                <a16:creationId xmlns:a16="http://schemas.microsoft.com/office/drawing/2014/main" id="{105C220A-A95E-D1BA-1396-50189769D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5863" y="77009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Pâmela Nunes Valadares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Frutal, Minas Gerais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beaten, strangled and hanged. 19 Feb 2025</a:t>
            </a:r>
          </a:p>
        </p:txBody>
      </p:sp>
      <p:pic>
        <p:nvPicPr>
          <p:cNvPr id="5" name="2025_02_19_Pamela-Nunes-Valadares">
            <a:hlinkClick r:id="" action="ppaction://media"/>
            <a:extLst>
              <a:ext uri="{FF2B5EF4-FFF2-40B4-BE49-F238E27FC236}">
                <a16:creationId xmlns:a16="http://schemas.microsoft.com/office/drawing/2014/main" id="{BAC0C1E9-6B1C-E219-1450-2DB05CC4B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76136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J. Rodrigues da Silva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João Câmara, Rio Grande do Norte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20 Feb 2025</a:t>
            </a:r>
          </a:p>
        </p:txBody>
      </p:sp>
      <p:pic>
        <p:nvPicPr>
          <p:cNvPr id="5" name="2025_02_20_J.-Rodrigues-da-Silva">
            <a:hlinkClick r:id="" action="ppaction://media"/>
            <a:extLst>
              <a:ext uri="{FF2B5EF4-FFF2-40B4-BE49-F238E27FC236}">
                <a16:creationId xmlns:a16="http://schemas.microsoft.com/office/drawing/2014/main" id="{41395513-945E-5811-B31D-B14D3C033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8375" y="7305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Amyri Dior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Milwaukee, Wisconsin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21 Feb 2025</a:t>
            </a:r>
          </a:p>
        </p:txBody>
      </p:sp>
      <p:pic>
        <p:nvPicPr>
          <p:cNvPr id="5" name="2025_02_21_Amyri-Dior">
            <a:hlinkClick r:id="" action="ppaction://media"/>
            <a:extLst>
              <a:ext uri="{FF2B5EF4-FFF2-40B4-BE49-F238E27FC236}">
                <a16:creationId xmlns:a16="http://schemas.microsoft.com/office/drawing/2014/main" id="{CAE46FE9-F583-3647-5681-C5AFE5D86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250" y="74390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Shalani Dolina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Caloocan, Metro Manilla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dismembered. 21 Feb 2025</a:t>
            </a:r>
          </a:p>
        </p:txBody>
      </p:sp>
      <p:pic>
        <p:nvPicPr>
          <p:cNvPr id="5" name="2025_02_21_Shalani-Dolina">
            <a:hlinkClick r:id="" action="ppaction://media"/>
            <a:extLst>
              <a:ext uri="{FF2B5EF4-FFF2-40B4-BE49-F238E27FC236}">
                <a16:creationId xmlns:a16="http://schemas.microsoft.com/office/drawing/2014/main" id="{78ED6702-367E-2BEA-E916-9AD958D53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2125" y="74263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Jennifer Michaell Chávez Ramos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Zapopan, Jalisco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kidnapped and murdered. 26 Feb 2025</a:t>
            </a:r>
          </a:p>
        </p:txBody>
      </p:sp>
      <p:pic>
        <p:nvPicPr>
          <p:cNvPr id="5" name="2025_02_26_Jennifer-Michaell-Chavez-Ramos">
            <a:hlinkClick r:id="" action="ppaction://media"/>
            <a:extLst>
              <a:ext uri="{FF2B5EF4-FFF2-40B4-BE49-F238E27FC236}">
                <a16:creationId xmlns:a16="http://schemas.microsoft.com/office/drawing/2014/main" id="{CBE4F0E0-B9FC-52FE-3C00-9B87C9B35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1363" y="71437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Arina Nefs Demchuk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Murino, Leningrad Oblast (Russia)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 and dismembered. 26 Feb 2025</a:t>
            </a:r>
          </a:p>
        </p:txBody>
      </p:sp>
      <p:pic>
        <p:nvPicPr>
          <p:cNvPr id="5" name="2025_02_26_Arina-Nefs-Demchuk">
            <a:hlinkClick r:id="" action="ppaction://media"/>
            <a:extLst>
              <a:ext uri="{FF2B5EF4-FFF2-40B4-BE49-F238E27FC236}">
                <a16:creationId xmlns:a16="http://schemas.microsoft.com/office/drawing/2014/main" id="{39C6EE09-D4A1-9D61-8F61-825DA21A4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925" y="75009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Linda Becerra Moran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Los Angeles, California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27 Feb 2025</a:t>
            </a:r>
          </a:p>
        </p:txBody>
      </p:sp>
      <p:pic>
        <p:nvPicPr>
          <p:cNvPr id="5" name="2025_02_27_Linda-Becerra-Moran">
            <a:hlinkClick r:id="" action="ppaction://media"/>
            <a:extLst>
              <a:ext uri="{FF2B5EF4-FFF2-40B4-BE49-F238E27FC236}">
                <a16:creationId xmlns:a16="http://schemas.microsoft.com/office/drawing/2014/main" id="{81353E2D-7426-DBA8-7D35-C56D1917C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650" y="74517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Phoenix Cassetta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Colchester, Vermont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14 Oct 2024</a:t>
            </a:r>
          </a:p>
        </p:txBody>
      </p:sp>
      <p:pic>
        <p:nvPicPr>
          <p:cNvPr id="5" name="2024_10_14_Phoenix-Cassetta">
            <a:hlinkClick r:id="" action="ppaction://media"/>
            <a:extLst>
              <a:ext uri="{FF2B5EF4-FFF2-40B4-BE49-F238E27FC236}">
                <a16:creationId xmlns:a16="http://schemas.microsoft.com/office/drawing/2014/main" id="{F898FE85-3B1D-D2D3-AC8C-4AC14CD0B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746144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Paola Brattcho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Ananindeua, Pará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28 Feb 2025</a:t>
            </a:r>
          </a:p>
        </p:txBody>
      </p:sp>
      <p:pic>
        <p:nvPicPr>
          <p:cNvPr id="5" name="2025_02_28_Paola-Brattcho">
            <a:hlinkClick r:id="" action="ppaction://media"/>
            <a:extLst>
              <a:ext uri="{FF2B5EF4-FFF2-40B4-BE49-F238E27FC236}">
                <a16:creationId xmlns:a16="http://schemas.microsoft.com/office/drawing/2014/main" id="{09C2E1B3-ADE9-94A0-5834-8C1CB155D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7675" y="74326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Aracaju, Sergipe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28 Feb 2025</a:t>
            </a:r>
          </a:p>
        </p:txBody>
      </p:sp>
      <p:pic>
        <p:nvPicPr>
          <p:cNvPr id="5" name="2025_02_28_Name-Unknown">
            <a:hlinkClick r:id="" action="ppaction://media"/>
            <a:extLst>
              <a:ext uri="{FF2B5EF4-FFF2-40B4-BE49-F238E27FC236}">
                <a16:creationId xmlns:a16="http://schemas.microsoft.com/office/drawing/2014/main" id="{1A0C1B72-C294-5B35-E7ED-28EFF0701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7663" y="76517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Sheik Oliveros Quintana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Caucasia,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 Mar 2025</a:t>
            </a:r>
          </a:p>
        </p:txBody>
      </p:sp>
      <p:pic>
        <p:nvPicPr>
          <p:cNvPr id="5" name="2025_03_01_Sheik-Oliveros-Quintana">
            <a:hlinkClick r:id="" action="ppaction://media"/>
            <a:extLst>
              <a:ext uri="{FF2B5EF4-FFF2-40B4-BE49-F238E27FC236}">
                <a16:creationId xmlns:a16="http://schemas.microsoft.com/office/drawing/2014/main" id="{25204950-FB47-A0E4-ABD7-F25A06843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2188" y="76898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Tailyn Valencia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30-40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Medellín,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4 Mar 2025</a:t>
            </a:r>
          </a:p>
        </p:txBody>
      </p:sp>
      <p:pic>
        <p:nvPicPr>
          <p:cNvPr id="5" name="2025_03_04_Tailyn-Valencia">
            <a:hlinkClick r:id="" action="ppaction://media"/>
            <a:extLst>
              <a:ext uri="{FF2B5EF4-FFF2-40B4-BE49-F238E27FC236}">
                <a16:creationId xmlns:a16="http://schemas.microsoft.com/office/drawing/2014/main" id="{B3CC899B-5DCB-B491-66EF-9E3E89DC7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0375" y="74945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Jordan "JJ" Maye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Ocean Springs, Mississippi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8 Mar 2025</a:t>
            </a:r>
          </a:p>
        </p:txBody>
      </p:sp>
      <p:pic>
        <p:nvPicPr>
          <p:cNvPr id="5" name="2025_03_08_Jordan-JJ-Maye">
            <a:hlinkClick r:id="" action="ppaction://media"/>
            <a:extLst>
              <a:ext uri="{FF2B5EF4-FFF2-40B4-BE49-F238E27FC236}">
                <a16:creationId xmlns:a16="http://schemas.microsoft.com/office/drawing/2014/main" id="{5D05A6BB-34CF-898C-2701-DE39C5EA3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1675" y="741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Saba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Narowal,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9 Mar 2025</a:t>
            </a:r>
          </a:p>
        </p:txBody>
      </p:sp>
      <p:pic>
        <p:nvPicPr>
          <p:cNvPr id="5" name="2025_03_09_Saba">
            <a:hlinkClick r:id="" action="ppaction://media"/>
            <a:extLst>
              <a:ext uri="{FF2B5EF4-FFF2-40B4-BE49-F238E27FC236}">
                <a16:creationId xmlns:a16="http://schemas.microsoft.com/office/drawing/2014/main" id="{3C584819-7EEE-A378-0C67-D8538EB78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613" y="74882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Kildery Dionny Dourado Pereira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Luís, Maranhão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15 Mar 2025</a:t>
            </a:r>
          </a:p>
        </p:txBody>
      </p:sp>
      <p:pic>
        <p:nvPicPr>
          <p:cNvPr id="5" name="2025_03_15_Kildery-Dionny-Dourado-Pereira">
            <a:hlinkClick r:id="" action="ppaction://media"/>
            <a:extLst>
              <a:ext uri="{FF2B5EF4-FFF2-40B4-BE49-F238E27FC236}">
                <a16:creationId xmlns:a16="http://schemas.microsoft.com/office/drawing/2014/main" id="{2BA7903D-A566-F78F-C601-EA6402E42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1138" y="73453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Ana Paula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Sobral,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17 Mar 2025</a:t>
            </a:r>
          </a:p>
        </p:txBody>
      </p:sp>
      <p:pic>
        <p:nvPicPr>
          <p:cNvPr id="5" name="2025_03_17_Ana-Paula">
            <a:hlinkClick r:id="" action="ppaction://media"/>
            <a:extLst>
              <a:ext uri="{FF2B5EF4-FFF2-40B4-BE49-F238E27FC236}">
                <a16:creationId xmlns:a16="http://schemas.microsoft.com/office/drawing/2014/main" id="{FA6845A6-05AF-5386-B9A1-0ECD05BD1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613" y="75644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Indira Deepa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Anakapalli, Andhra Pradesh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raped, murdered and dismembered. 19 Mar 2025</a:t>
            </a:r>
          </a:p>
        </p:txBody>
      </p:sp>
      <p:pic>
        <p:nvPicPr>
          <p:cNvPr id="5" name="2025_03_19_Indira-Deepa">
            <a:hlinkClick r:id="" action="ppaction://media"/>
            <a:extLst>
              <a:ext uri="{FF2B5EF4-FFF2-40B4-BE49-F238E27FC236}">
                <a16:creationId xmlns:a16="http://schemas.microsoft.com/office/drawing/2014/main" id="{C28030FB-45A0-EE01-76DA-BA8D271D8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1300" y="74644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Davide Garufo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Milan, Lombardy (Italy)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19 Mar 2025</a:t>
            </a:r>
          </a:p>
        </p:txBody>
      </p:sp>
      <p:pic>
        <p:nvPicPr>
          <p:cNvPr id="5" name="2025_03_19_Davide-Garufo">
            <a:hlinkClick r:id="" action="ppaction://media"/>
            <a:extLst>
              <a:ext uri="{FF2B5EF4-FFF2-40B4-BE49-F238E27FC236}">
                <a16:creationId xmlns:a16="http://schemas.microsoft.com/office/drawing/2014/main" id="{16CEA1C5-6831-980F-C980-55F284E85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238" y="77073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Raven Syed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Lawrenceville, New Jersey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14 Oct 2024</a:t>
            </a:r>
          </a:p>
        </p:txBody>
      </p:sp>
      <p:pic>
        <p:nvPicPr>
          <p:cNvPr id="5" name="2024_10_14_Raven-Syed">
            <a:hlinkClick r:id="" action="ppaction://media"/>
            <a:extLst>
              <a:ext uri="{FF2B5EF4-FFF2-40B4-BE49-F238E27FC236}">
                <a16:creationId xmlns:a16="http://schemas.microsoft.com/office/drawing/2014/main" id="{475715C7-9567-93AD-2A26-8E3ED473D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753345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7" name="Picture 6" descr="A person taking a selfie&#10;&#10;AI-generated content may be incorrect.">
            <a:extLst>
              <a:ext uri="{FF2B5EF4-FFF2-40B4-BE49-F238E27FC236}">
                <a16:creationId xmlns:a16="http://schemas.microsoft.com/office/drawing/2014/main" id="{9979D1B7-F8DA-0B2A-FA1A-C2EEA6911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Dandara Vick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Campo Grande, Mato Grosso do Sul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suffocated. 23 Mar 2025</a:t>
            </a:r>
          </a:p>
        </p:txBody>
      </p:sp>
      <p:pic>
        <p:nvPicPr>
          <p:cNvPr id="5" name="2025_03_23_Dandara-Vick">
            <a:hlinkClick r:id="" action="ppaction://media"/>
            <a:extLst>
              <a:ext uri="{FF2B5EF4-FFF2-40B4-BE49-F238E27FC236}">
                <a16:creationId xmlns:a16="http://schemas.microsoft.com/office/drawing/2014/main" id="{0D0D9F53-3B60-5517-1E4C-0619C6D08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7738" y="74580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Andes,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 and decapitated. 24 Mar 2025</a:t>
            </a:r>
          </a:p>
        </p:txBody>
      </p:sp>
      <p:pic>
        <p:nvPicPr>
          <p:cNvPr id="5" name="2025_03_24_Name-Unknown">
            <a:hlinkClick r:id="" action="ppaction://media"/>
            <a:extLst>
              <a:ext uri="{FF2B5EF4-FFF2-40B4-BE49-F238E27FC236}">
                <a16:creationId xmlns:a16="http://schemas.microsoft.com/office/drawing/2014/main" id="{731513F3-594C-E686-222F-492F72B49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0388" y="74580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Katelyn Rinnetta Benoit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Rochester, New York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24 Mar 2025</a:t>
            </a:r>
          </a:p>
        </p:txBody>
      </p:sp>
      <p:pic>
        <p:nvPicPr>
          <p:cNvPr id="5" name="2025_03_24_Katelyn-Rinnetta-Benoit">
            <a:hlinkClick r:id="" action="ppaction://media"/>
            <a:extLst>
              <a:ext uri="{FF2B5EF4-FFF2-40B4-BE49-F238E27FC236}">
                <a16:creationId xmlns:a16="http://schemas.microsoft.com/office/drawing/2014/main" id="{8E9B236E-2B2B-BA9F-A043-EFC2495CD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6663" y="77200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Alice Serov/Alisa Serova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Westerwolde, Groningen (Netherlands)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27 Mar 2025</a:t>
            </a:r>
          </a:p>
        </p:txBody>
      </p:sp>
      <p:pic>
        <p:nvPicPr>
          <p:cNvPr id="5" name="2025_03_27_Alice-Serov">
            <a:hlinkClick r:id="" action="ppaction://media"/>
            <a:extLst>
              <a:ext uri="{FF2B5EF4-FFF2-40B4-BE49-F238E27FC236}">
                <a16:creationId xmlns:a16="http://schemas.microsoft.com/office/drawing/2014/main" id="{4D747E92-FD32-56C6-2340-FF80FD9FA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9463" y="74199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Degai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Charsadda,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30 Mar 2025</a:t>
            </a:r>
          </a:p>
        </p:txBody>
      </p:sp>
      <p:pic>
        <p:nvPicPr>
          <p:cNvPr id="5" name="2025_03_30_Degai">
            <a:hlinkClick r:id="" action="ppaction://media"/>
            <a:extLst>
              <a:ext uri="{FF2B5EF4-FFF2-40B4-BE49-F238E27FC236}">
                <a16:creationId xmlns:a16="http://schemas.microsoft.com/office/drawing/2014/main" id="{AE1A2A5F-76FB-BBD0-A3D5-97118A926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275" y="74136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Alicia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Quechultenango, Guerrero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30 Mar 2025</a:t>
            </a:r>
          </a:p>
        </p:txBody>
      </p:sp>
      <p:pic>
        <p:nvPicPr>
          <p:cNvPr id="5" name="2025_03_30_Alicia">
            <a:hlinkClick r:id="" action="ppaction://media"/>
            <a:extLst>
              <a:ext uri="{FF2B5EF4-FFF2-40B4-BE49-F238E27FC236}">
                <a16:creationId xmlns:a16="http://schemas.microsoft.com/office/drawing/2014/main" id="{9B2F04E8-C909-735C-364E-8D291E543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7513" y="74580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Kaitoria Le’Cynthia Bankz ("Kai")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Autaugaville, Alabama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31 Mar 2025</a:t>
            </a:r>
          </a:p>
        </p:txBody>
      </p:sp>
      <p:pic>
        <p:nvPicPr>
          <p:cNvPr id="5" name="2025_03_31_Kaitoria-Le'Cynthia-Bankz">
            <a:hlinkClick r:id="" action="ppaction://media"/>
            <a:extLst>
              <a:ext uri="{FF2B5EF4-FFF2-40B4-BE49-F238E27FC236}">
                <a16:creationId xmlns:a16="http://schemas.microsoft.com/office/drawing/2014/main" id="{86AF919B-335D-FE04-2393-211DAC4CA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900" y="75390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María Paula Peláez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Armenia, Quindio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asphyxiated. 31 Mar 2025</a:t>
            </a:r>
          </a:p>
        </p:txBody>
      </p:sp>
      <p:pic>
        <p:nvPicPr>
          <p:cNvPr id="5" name="2025_03_31_Maria-Paula-Pelaez">
            <a:hlinkClick r:id="" action="ppaction://media"/>
            <a:extLst>
              <a:ext uri="{FF2B5EF4-FFF2-40B4-BE49-F238E27FC236}">
                <a16:creationId xmlns:a16="http://schemas.microsoft.com/office/drawing/2014/main" id="{2E863942-A9DD-F6F1-9568-654FB7A1F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900" y="72628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Rebeca de Paulo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Nova Russas,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31 Mar 2025</a:t>
            </a:r>
          </a:p>
        </p:txBody>
      </p:sp>
      <p:pic>
        <p:nvPicPr>
          <p:cNvPr id="5" name="2025_03_31_Rebeca-de-Paulo">
            <a:hlinkClick r:id="" action="ppaction://media"/>
            <a:extLst>
              <a:ext uri="{FF2B5EF4-FFF2-40B4-BE49-F238E27FC236}">
                <a16:creationId xmlns:a16="http://schemas.microsoft.com/office/drawing/2014/main" id="{B5BA87DA-662B-53FB-593B-3B6736F32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6813" y="7513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Babalú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Currais Novos, Rio Grande do Norte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 Apr 2025</a:t>
            </a:r>
          </a:p>
        </p:txBody>
      </p:sp>
      <p:pic>
        <p:nvPicPr>
          <p:cNvPr id="5" name="2025_04_01_Babalu">
            <a:hlinkClick r:id="" action="ppaction://media"/>
            <a:extLst>
              <a:ext uri="{FF2B5EF4-FFF2-40B4-BE49-F238E27FC236}">
                <a16:creationId xmlns:a16="http://schemas.microsoft.com/office/drawing/2014/main" id="{B65C87B9-47AD-E172-FD48-2AB030626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1413" y="75644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Rick Alastor Newman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Bozeman, Montana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17 Oct 2024</a:t>
            </a:r>
          </a:p>
        </p:txBody>
      </p:sp>
      <p:pic>
        <p:nvPicPr>
          <p:cNvPr id="6" name="2024_10_17_Rick-Alastor-Newman">
            <a:hlinkClick r:id="" action="ppaction://media"/>
            <a:extLst>
              <a:ext uri="{FF2B5EF4-FFF2-40B4-BE49-F238E27FC236}">
                <a16:creationId xmlns:a16="http://schemas.microsoft.com/office/drawing/2014/main" id="{5E51E7C0-0CEE-FD2F-2431-F52083CDC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3113" y="76057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Shagufta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Nowshera,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 Apr 2025</a:t>
            </a:r>
          </a:p>
        </p:txBody>
      </p:sp>
      <p:pic>
        <p:nvPicPr>
          <p:cNvPr id="5" name="2025_04_02_Shagufta">
            <a:hlinkClick r:id="" action="ppaction://media"/>
            <a:extLst>
              <a:ext uri="{FF2B5EF4-FFF2-40B4-BE49-F238E27FC236}">
                <a16:creationId xmlns:a16="http://schemas.microsoft.com/office/drawing/2014/main" id="{C4CA7A3C-0911-D5D7-7115-9DC1D4D74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0213" y="78390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Mía Zurí Gutiérrez Ramírez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Corrientes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 Apr 2025</a:t>
            </a:r>
          </a:p>
        </p:txBody>
      </p:sp>
      <p:pic>
        <p:nvPicPr>
          <p:cNvPr id="5" name="2025_04_02_Mia-Zuri-Gutierrez-Ramirez">
            <a:hlinkClick r:id="" action="ppaction://media"/>
            <a:extLst>
              <a:ext uri="{FF2B5EF4-FFF2-40B4-BE49-F238E27FC236}">
                <a16:creationId xmlns:a16="http://schemas.microsoft.com/office/drawing/2014/main" id="{78704B65-DC25-A8FF-8EB0-4B0A5F7EF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6713" y="73818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Marcela Valentina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Maceió, Alagoas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raped and beaten. 4 Apr 2025</a:t>
            </a:r>
          </a:p>
        </p:txBody>
      </p:sp>
      <p:pic>
        <p:nvPicPr>
          <p:cNvPr id="5" name="2025_04_04_Marcela-Valentina">
            <a:hlinkClick r:id="" action="ppaction://media"/>
            <a:extLst>
              <a:ext uri="{FF2B5EF4-FFF2-40B4-BE49-F238E27FC236}">
                <a16:creationId xmlns:a16="http://schemas.microsoft.com/office/drawing/2014/main" id="{9601BAA9-0F47-C3A1-3B3C-7BFB98E18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1113" y="73691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Faith Roberts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Farnham, Surrey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4 Apr 2025</a:t>
            </a:r>
          </a:p>
        </p:txBody>
      </p:sp>
      <p:pic>
        <p:nvPicPr>
          <p:cNvPr id="5" name="2025_04_04_Faith-Roberts">
            <a:hlinkClick r:id="" action="ppaction://media"/>
            <a:extLst>
              <a:ext uri="{FF2B5EF4-FFF2-40B4-BE49-F238E27FC236}">
                <a16:creationId xmlns:a16="http://schemas.microsoft.com/office/drawing/2014/main" id="{5AE2BD6D-D5B4-C68E-0F89-8892996B4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5788" y="77708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Sara Millerey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Bello,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 and thrown into a ravine. 5 Apr 2025</a:t>
            </a:r>
          </a:p>
        </p:txBody>
      </p:sp>
      <p:pic>
        <p:nvPicPr>
          <p:cNvPr id="5" name="2025_04_05_Sara-Millerey">
            <a:hlinkClick r:id="" action="ppaction://media"/>
            <a:extLst>
              <a:ext uri="{FF2B5EF4-FFF2-40B4-BE49-F238E27FC236}">
                <a16:creationId xmlns:a16="http://schemas.microsoft.com/office/drawing/2014/main" id="{E5040DAC-67EB-D361-81C0-BE5937BB4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6600" y="75517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Jennifer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Abidjan (Ivory Coast)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5 Apr 2025</a:t>
            </a:r>
          </a:p>
        </p:txBody>
      </p:sp>
      <p:pic>
        <p:nvPicPr>
          <p:cNvPr id="6" name="2025_04_05_Jennifer">
            <a:hlinkClick r:id="" action="ppaction://media"/>
            <a:extLst>
              <a:ext uri="{FF2B5EF4-FFF2-40B4-BE49-F238E27FC236}">
                <a16:creationId xmlns:a16="http://schemas.microsoft.com/office/drawing/2014/main" id="{958C0ADC-FB4C-6356-6AF5-60C80F72C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4925" y="75136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Norah Horwitz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Virginia Beach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7 Apr 2025</a:t>
            </a:r>
          </a:p>
        </p:txBody>
      </p:sp>
      <p:pic>
        <p:nvPicPr>
          <p:cNvPr id="5" name="2025_04_07_Norah-Horwitz">
            <a:hlinkClick r:id="" action="ppaction://media"/>
            <a:extLst>
              <a:ext uri="{FF2B5EF4-FFF2-40B4-BE49-F238E27FC236}">
                <a16:creationId xmlns:a16="http://schemas.microsoft.com/office/drawing/2014/main" id="{952E9BB7-479B-D2AE-4843-00E66EDC2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7763" y="76771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Shakira Pereira Guajajara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Grajaú, Maranhão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drowned. 7 Apr 2025</a:t>
            </a:r>
          </a:p>
        </p:txBody>
      </p:sp>
      <p:pic>
        <p:nvPicPr>
          <p:cNvPr id="5" name="2025_04_07_Shakira-Pereira-Guajajara">
            <a:hlinkClick r:id="" action="ppaction://media"/>
            <a:extLst>
              <a:ext uri="{FF2B5EF4-FFF2-40B4-BE49-F238E27FC236}">
                <a16:creationId xmlns:a16="http://schemas.microsoft.com/office/drawing/2014/main" id="{CE17AB27-C263-E1B1-4C19-8040A0BCC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4950" y="78073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Bablu/Talha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Sialkot,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10 Apr 2025</a:t>
            </a:r>
          </a:p>
        </p:txBody>
      </p:sp>
      <p:pic>
        <p:nvPicPr>
          <p:cNvPr id="5" name="2025_04_10_Bablu">
            <a:hlinkClick r:id="" action="ppaction://media"/>
            <a:extLst>
              <a:ext uri="{FF2B5EF4-FFF2-40B4-BE49-F238E27FC236}">
                <a16:creationId xmlns:a16="http://schemas.microsoft.com/office/drawing/2014/main" id="{AB1A8BB5-5034-1F53-F5C6-1928E4153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1425" y="75771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Archita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Berhampur, Odisha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12 Apr 2025</a:t>
            </a:r>
          </a:p>
        </p:txBody>
      </p:sp>
      <p:pic>
        <p:nvPicPr>
          <p:cNvPr id="5" name="2025_04_12_Archita">
            <a:hlinkClick r:id="" action="ppaction://media"/>
            <a:extLst>
              <a:ext uri="{FF2B5EF4-FFF2-40B4-BE49-F238E27FC236}">
                <a16:creationId xmlns:a16="http://schemas.microsoft.com/office/drawing/2014/main" id="{1A890EFA-FE28-E544-2321-EB30642B8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7663" y="77200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Saritha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Hyderabad, Telangana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18 Oct 2024</a:t>
            </a:r>
          </a:p>
        </p:txBody>
      </p:sp>
      <p:pic>
        <p:nvPicPr>
          <p:cNvPr id="5" name="2024_10_18_Saritha">
            <a:hlinkClick r:id="" action="ppaction://media"/>
            <a:extLst>
              <a:ext uri="{FF2B5EF4-FFF2-40B4-BE49-F238E27FC236}">
                <a16:creationId xmlns:a16="http://schemas.microsoft.com/office/drawing/2014/main" id="{A6964FB5-DE42-D970-7DB1-EEB98BEA0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3950" y="76485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Valeria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Guayaquil, Guayas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15 Apr 2025</a:t>
            </a:r>
          </a:p>
        </p:txBody>
      </p:sp>
      <p:pic>
        <p:nvPicPr>
          <p:cNvPr id="5" name="2025_04_15_Valeria">
            <a:hlinkClick r:id="" action="ppaction://media"/>
            <a:extLst>
              <a:ext uri="{FF2B5EF4-FFF2-40B4-BE49-F238E27FC236}">
                <a16:creationId xmlns:a16="http://schemas.microsoft.com/office/drawing/2014/main" id="{E3A7693F-FDDE-1C7A-F833-69BC680D8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6688" y="74580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J. Jady de Souza Oliveira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Mossóro, Rio Grande do Norte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16 Apr 2025</a:t>
            </a:r>
          </a:p>
        </p:txBody>
      </p:sp>
      <p:pic>
        <p:nvPicPr>
          <p:cNvPr id="5" name="2025_04_16_J.-Jady-de-Souza-Oliveira">
            <a:hlinkClick r:id="" action="ppaction://media"/>
            <a:extLst>
              <a:ext uri="{FF2B5EF4-FFF2-40B4-BE49-F238E27FC236}">
                <a16:creationId xmlns:a16="http://schemas.microsoft.com/office/drawing/2014/main" id="{FE984B84-881D-C1D7-1B98-6CE36FCFF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0" y="73072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Robson Brendo da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Extremoz, Rio Grande do Norte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17 Apr 2025</a:t>
            </a:r>
          </a:p>
        </p:txBody>
      </p:sp>
      <p:pic>
        <p:nvPicPr>
          <p:cNvPr id="5" name="2025_04_17_Robson-Brendo-da-Silva">
            <a:hlinkClick r:id="" action="ppaction://media"/>
            <a:extLst>
              <a:ext uri="{FF2B5EF4-FFF2-40B4-BE49-F238E27FC236}">
                <a16:creationId xmlns:a16="http://schemas.microsoft.com/office/drawing/2014/main" id="{3738A1FF-B512-9C82-7BE2-268547F9D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3063" y="74453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Alexandra Ruiz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Pinamar, Canelones (Uruguay)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18 Apr 2025</a:t>
            </a:r>
          </a:p>
        </p:txBody>
      </p:sp>
      <p:pic>
        <p:nvPicPr>
          <p:cNvPr id="5" name="2025_04_18_Alexandra-Ruiz">
            <a:hlinkClick r:id="" action="ppaction://media"/>
            <a:extLst>
              <a:ext uri="{FF2B5EF4-FFF2-40B4-BE49-F238E27FC236}">
                <a16:creationId xmlns:a16="http://schemas.microsoft.com/office/drawing/2014/main" id="{5F3046AE-03EA-E12A-7941-D98EA6F36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3175" y="73628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Tanushree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Bengaluru, Karnataka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20 Apr 2025</a:t>
            </a:r>
          </a:p>
        </p:txBody>
      </p:sp>
      <p:pic>
        <p:nvPicPr>
          <p:cNvPr id="5" name="2025_04_20_Tanushree">
            <a:hlinkClick r:id="" action="ppaction://media"/>
            <a:extLst>
              <a:ext uri="{FF2B5EF4-FFF2-40B4-BE49-F238E27FC236}">
                <a16:creationId xmlns:a16="http://schemas.microsoft.com/office/drawing/2014/main" id="{DE64400B-AABB-73A5-5085-0C6ED08C4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6775" y="76517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Francisco Cadavid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64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Medellín,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21 Apr 2025</a:t>
            </a:r>
          </a:p>
        </p:txBody>
      </p:sp>
      <p:pic>
        <p:nvPicPr>
          <p:cNvPr id="5" name="2025_04_21_Francisco-Cadavid">
            <a:hlinkClick r:id="" action="ppaction://media"/>
            <a:extLst>
              <a:ext uri="{FF2B5EF4-FFF2-40B4-BE49-F238E27FC236}">
                <a16:creationId xmlns:a16="http://schemas.microsoft.com/office/drawing/2014/main" id="{D4E38D9F-01BF-C5FE-F468-0A545B59D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1150" y="74072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Ivanna Pérez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Palencia, Guatemala (Guatemala)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21 Apr 2025</a:t>
            </a:r>
          </a:p>
        </p:txBody>
      </p:sp>
      <p:pic>
        <p:nvPicPr>
          <p:cNvPr id="5" name="2025_04_21_Ivanna-Perez">
            <a:hlinkClick r:id="" action="ppaction://media"/>
            <a:extLst>
              <a:ext uri="{FF2B5EF4-FFF2-40B4-BE49-F238E27FC236}">
                <a16:creationId xmlns:a16="http://schemas.microsoft.com/office/drawing/2014/main" id="{9ED8F1EB-B0DD-7257-B719-A6482356C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2188" y="75517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Sarut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Bang Kruai, Nonthaburi (Thailand)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24 Apr 2025</a:t>
            </a:r>
          </a:p>
        </p:txBody>
      </p:sp>
      <p:pic>
        <p:nvPicPr>
          <p:cNvPr id="5" name="2025_04_24_Sarut">
            <a:hlinkClick r:id="" action="ppaction://media"/>
            <a:extLst>
              <a:ext uri="{FF2B5EF4-FFF2-40B4-BE49-F238E27FC236}">
                <a16:creationId xmlns:a16="http://schemas.microsoft.com/office/drawing/2014/main" id="{216FA91C-9611-3724-B814-7B697B553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8700" y="76898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Kelsey Elem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 Louis, Missouri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24 Apr 2025</a:t>
            </a:r>
          </a:p>
        </p:txBody>
      </p:sp>
      <p:pic>
        <p:nvPicPr>
          <p:cNvPr id="5" name="2025_04_24_Kelsey-Elem">
            <a:hlinkClick r:id="" action="ppaction://media"/>
            <a:extLst>
              <a:ext uri="{FF2B5EF4-FFF2-40B4-BE49-F238E27FC236}">
                <a16:creationId xmlns:a16="http://schemas.microsoft.com/office/drawing/2014/main" id="{AB8421D4-38C2-FE34-9FFA-0EDA7E7FB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675" y="73326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Lucy Fox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Hartlepool, Durham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25 Apr 2025</a:t>
            </a:r>
          </a:p>
        </p:txBody>
      </p:sp>
      <p:pic>
        <p:nvPicPr>
          <p:cNvPr id="6" name="2025_04_25_Lucy-Fox">
            <a:hlinkClick r:id="" action="ppaction://media"/>
            <a:extLst>
              <a:ext uri="{FF2B5EF4-FFF2-40B4-BE49-F238E27FC236}">
                <a16:creationId xmlns:a16="http://schemas.microsoft.com/office/drawing/2014/main" id="{0937B4FA-76DE-5AAE-75B0-9A7A4D757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763" y="7513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Priscila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Coaraci,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19 Oct 2024</a:t>
            </a:r>
          </a:p>
        </p:txBody>
      </p:sp>
      <p:pic>
        <p:nvPicPr>
          <p:cNvPr id="5" name="2024_10_19_Priscila">
            <a:hlinkClick r:id="" action="ppaction://media"/>
            <a:extLst>
              <a:ext uri="{FF2B5EF4-FFF2-40B4-BE49-F238E27FC236}">
                <a16:creationId xmlns:a16="http://schemas.microsoft.com/office/drawing/2014/main" id="{ACD25DA9-1922-16F0-1592-DDA53FFA7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625" y="75009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Waranan Pannacha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Pattaya, Chonburi (Thailand)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killed and mutilated. 26 Apr 2025</a:t>
            </a:r>
          </a:p>
        </p:txBody>
      </p:sp>
      <p:pic>
        <p:nvPicPr>
          <p:cNvPr id="5" name="2025_04_26_Waranan-Pannacha">
            <a:hlinkClick r:id="" action="ppaction://media"/>
            <a:extLst>
              <a:ext uri="{FF2B5EF4-FFF2-40B4-BE49-F238E27FC236}">
                <a16:creationId xmlns:a16="http://schemas.microsoft.com/office/drawing/2014/main" id="{18166DF3-2FFF-155A-DF22-4EA093942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3225" y="75009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Kira Salim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Vancouver, British Colombia (Canada)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26 Apr 2025</a:t>
            </a:r>
          </a:p>
        </p:txBody>
      </p:sp>
      <p:pic>
        <p:nvPicPr>
          <p:cNvPr id="5" name="2025_04_26_Kira-Salim">
            <a:hlinkClick r:id="" action="ppaction://media"/>
            <a:extLst>
              <a:ext uri="{FF2B5EF4-FFF2-40B4-BE49-F238E27FC236}">
                <a16:creationId xmlns:a16="http://schemas.microsoft.com/office/drawing/2014/main" id="{99E398F9-2EA9-0F54-2B7B-969CC5D68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5975" y="74755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Dahlia Supelanas ("Ka Dahlia")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Kabankalan City, Negros Occidental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27 Apr 2025</a:t>
            </a:r>
          </a:p>
        </p:txBody>
      </p:sp>
      <p:pic>
        <p:nvPicPr>
          <p:cNvPr id="5" name="2025_04_27_Dahlia-Supelanas">
            <a:hlinkClick r:id="" action="ppaction://media"/>
            <a:extLst>
              <a:ext uri="{FF2B5EF4-FFF2-40B4-BE49-F238E27FC236}">
                <a16:creationId xmlns:a16="http://schemas.microsoft.com/office/drawing/2014/main" id="{DAA9BA7F-60A0-32BF-BA57-F5C3E577A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5050" y="74390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Lesley Storm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71-72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Edinburgh, Scotland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28 Apr 2025</a:t>
            </a:r>
          </a:p>
        </p:txBody>
      </p:sp>
      <p:pic>
        <p:nvPicPr>
          <p:cNvPr id="6" name="2025_04_28_Lesley-Storm">
            <a:hlinkClick r:id="" action="ppaction://media"/>
            <a:extLst>
              <a:ext uri="{FF2B5EF4-FFF2-40B4-BE49-F238E27FC236}">
                <a16:creationId xmlns:a16="http://schemas.microsoft.com/office/drawing/2014/main" id="{3CA9A74F-8EBA-D395-69A3-9431B3436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6350" y="74930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Sophia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United Kingdom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30 Apr 2025</a:t>
            </a:r>
          </a:p>
        </p:txBody>
      </p:sp>
      <p:pic>
        <p:nvPicPr>
          <p:cNvPr id="5" name="2025_04_30_Sophia">
            <a:hlinkClick r:id="" action="ppaction://media"/>
            <a:extLst>
              <a:ext uri="{FF2B5EF4-FFF2-40B4-BE49-F238E27FC236}">
                <a16:creationId xmlns:a16="http://schemas.microsoft.com/office/drawing/2014/main" id="{4C0C87D1-712C-85E3-1E04-7491359ED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6763" y="7513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Danielly Rocha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Rio de Janeiro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 May 2025</a:t>
            </a:r>
          </a:p>
        </p:txBody>
      </p:sp>
      <p:pic>
        <p:nvPicPr>
          <p:cNvPr id="5" name="2025_05_02_Danielly-Rocha">
            <a:hlinkClick r:id="" action="ppaction://media"/>
            <a:extLst>
              <a:ext uri="{FF2B5EF4-FFF2-40B4-BE49-F238E27FC236}">
                <a16:creationId xmlns:a16="http://schemas.microsoft.com/office/drawing/2014/main" id="{FF334105-C308-E9EF-F487-2076C266D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9488" y="73072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Sophie Sheehan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Reading, Berkshire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sepsis. 9 May 2025</a:t>
            </a:r>
          </a:p>
        </p:txBody>
      </p:sp>
      <p:pic>
        <p:nvPicPr>
          <p:cNvPr id="5" name="2025_05_09_Sophie-Sheehan">
            <a:hlinkClick r:id="" action="ppaction://media"/>
            <a:extLst>
              <a:ext uri="{FF2B5EF4-FFF2-40B4-BE49-F238E27FC236}">
                <a16:creationId xmlns:a16="http://schemas.microsoft.com/office/drawing/2014/main" id="{36063422-87B7-597A-EB4B-2A62315C0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9463" y="73326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Tania Monserrat Márquez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Juárez, Chihuahua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 and beaten. 10 May 2025</a:t>
            </a:r>
          </a:p>
        </p:txBody>
      </p:sp>
      <p:pic>
        <p:nvPicPr>
          <p:cNvPr id="5" name="2025_05_10_Tania-Monserrat-Marquez">
            <a:hlinkClick r:id="" action="ppaction://media"/>
            <a:extLst>
              <a:ext uri="{FF2B5EF4-FFF2-40B4-BE49-F238E27FC236}">
                <a16:creationId xmlns:a16="http://schemas.microsoft.com/office/drawing/2014/main" id="{A21B43F4-5718-F540-AAF0-23BD73665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7713" y="74644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Ángel Jacinto Reina García ("La Fideo")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Esmeraldas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11 May 2025</a:t>
            </a:r>
          </a:p>
        </p:txBody>
      </p:sp>
      <p:pic>
        <p:nvPicPr>
          <p:cNvPr id="5" name="2025_05_11_Angel-Jacinto-Reina-Garcia">
            <a:hlinkClick r:id="" action="ppaction://media"/>
            <a:extLst>
              <a:ext uri="{FF2B5EF4-FFF2-40B4-BE49-F238E27FC236}">
                <a16:creationId xmlns:a16="http://schemas.microsoft.com/office/drawing/2014/main" id="{E749B656-D313-855F-1559-4CEFE01A9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73136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Coatzacoalcos, Veracruz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12 May 2025</a:t>
            </a:r>
          </a:p>
        </p:txBody>
      </p:sp>
      <p:pic>
        <p:nvPicPr>
          <p:cNvPr id="5" name="2025_05_12_Name-Unknown">
            <a:hlinkClick r:id="" action="ppaction://media"/>
            <a:extLst>
              <a:ext uri="{FF2B5EF4-FFF2-40B4-BE49-F238E27FC236}">
                <a16:creationId xmlns:a16="http://schemas.microsoft.com/office/drawing/2014/main" id="{B8D0C884-3918-71ED-7399-20F79A1F3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8425" y="72009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Mayte López Regalado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Tehuantepec, Oaxaca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tortured. 1 Oct 2024</a:t>
            </a:r>
          </a:p>
        </p:txBody>
      </p:sp>
      <p:pic>
        <p:nvPicPr>
          <p:cNvPr id="7" name="2024_10_01_Mayte-Lopez-Regalado">
            <a:hlinkClick r:id="" action="ppaction://media"/>
            <a:extLst>
              <a:ext uri="{FF2B5EF4-FFF2-40B4-BE49-F238E27FC236}">
                <a16:creationId xmlns:a16="http://schemas.microsoft.com/office/drawing/2014/main" id="{91F892AE-AFAF-6B3B-2BB3-06758A703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8125" y="61189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Karis Saldarriaga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61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Caldas,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20 Oct 2024</a:t>
            </a:r>
          </a:p>
        </p:txBody>
      </p:sp>
      <p:pic>
        <p:nvPicPr>
          <p:cNvPr id="5" name="2024_10_20_Karis-Saldarriaga">
            <a:hlinkClick r:id="" action="ppaction://media"/>
            <a:extLst>
              <a:ext uri="{FF2B5EF4-FFF2-40B4-BE49-F238E27FC236}">
                <a16:creationId xmlns:a16="http://schemas.microsoft.com/office/drawing/2014/main" id="{A75DBE05-9C77-B039-E077-D5F994434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713" y="73072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 Paz (Bolivia)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13 May 2025</a:t>
            </a:r>
          </a:p>
        </p:txBody>
      </p:sp>
      <p:pic>
        <p:nvPicPr>
          <p:cNvPr id="5" name="2025_05_13_Name-Unknown">
            <a:hlinkClick r:id="" action="ppaction://media"/>
            <a:extLst>
              <a:ext uri="{FF2B5EF4-FFF2-40B4-BE49-F238E27FC236}">
                <a16:creationId xmlns:a16="http://schemas.microsoft.com/office/drawing/2014/main" id="{9FB2F8E7-6F03-4F0A-4959-3452F6A59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900" y="72628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Hillary Perpétuo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José do Rio Preto,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17 May 2025</a:t>
            </a:r>
          </a:p>
        </p:txBody>
      </p:sp>
      <p:pic>
        <p:nvPicPr>
          <p:cNvPr id="5" name="2025_05_17_Hillary-Perpetuo">
            <a:hlinkClick r:id="" action="ppaction://media"/>
            <a:extLst>
              <a:ext uri="{FF2B5EF4-FFF2-40B4-BE49-F238E27FC236}">
                <a16:creationId xmlns:a16="http://schemas.microsoft.com/office/drawing/2014/main" id="{609AA8CA-59DE-413A-334B-68C40FEA0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675" y="74199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Shy'Parius Dupree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Memphis, Tennessee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17 May 2025</a:t>
            </a:r>
          </a:p>
        </p:txBody>
      </p:sp>
      <p:pic>
        <p:nvPicPr>
          <p:cNvPr id="5" name="2025_05_17_Shy'Parius-Dupree">
            <a:hlinkClick r:id="" action="ppaction://media"/>
            <a:extLst>
              <a:ext uri="{FF2B5EF4-FFF2-40B4-BE49-F238E27FC236}">
                <a16:creationId xmlns:a16="http://schemas.microsoft.com/office/drawing/2014/main" id="{E6CB196E-41D8-1698-5008-B8179988B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5888" y="7400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Palwasha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Lahore,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throat cut. 18 May 2025</a:t>
            </a:r>
          </a:p>
        </p:txBody>
      </p:sp>
      <p:pic>
        <p:nvPicPr>
          <p:cNvPr id="5" name="2025_05_18_Palwasha">
            <a:hlinkClick r:id="" action="ppaction://media"/>
            <a:extLst>
              <a:ext uri="{FF2B5EF4-FFF2-40B4-BE49-F238E27FC236}">
                <a16:creationId xmlns:a16="http://schemas.microsoft.com/office/drawing/2014/main" id="{6CC9B1F2-1876-A669-ECE6-E56428488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1888" y="74803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Marcial Eustaquio Paucara Cora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Tacna (Peru)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asphyxiated. 18 May 2025</a:t>
            </a:r>
          </a:p>
        </p:txBody>
      </p:sp>
      <p:pic>
        <p:nvPicPr>
          <p:cNvPr id="5" name="2025_05_18_Marcial-Eustaquio-Paucara-Cora">
            <a:hlinkClick r:id="" action="ppaction://media"/>
            <a:extLst>
              <a:ext uri="{FF2B5EF4-FFF2-40B4-BE49-F238E27FC236}">
                <a16:creationId xmlns:a16="http://schemas.microsoft.com/office/drawing/2014/main" id="{861E1E97-8932-065E-27B9-FBEE62288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4063" y="73755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Bayron Jhoel Rodríguez Tejada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 Unión, Valle del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19 May 2025</a:t>
            </a:r>
          </a:p>
        </p:txBody>
      </p:sp>
      <p:pic>
        <p:nvPicPr>
          <p:cNvPr id="5" name="2025_05_19_Bayron-Jhoel-Rodriguez-Tejada">
            <a:hlinkClick r:id="" action="ppaction://media"/>
            <a:extLst>
              <a:ext uri="{FF2B5EF4-FFF2-40B4-BE49-F238E27FC236}">
                <a16:creationId xmlns:a16="http://schemas.microsoft.com/office/drawing/2014/main" id="{1784AC22-3AAD-D88B-C4DC-3666ADA69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175" y="72564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Catalina Espinoza ("La Osa")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Orotina, Alajuela (Costa Rica)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19 May 2025</a:t>
            </a:r>
          </a:p>
        </p:txBody>
      </p:sp>
      <p:pic>
        <p:nvPicPr>
          <p:cNvPr id="5" name="2025_05_19_Catalina-Espinoza">
            <a:hlinkClick r:id="" action="ppaction://media"/>
            <a:extLst>
              <a:ext uri="{FF2B5EF4-FFF2-40B4-BE49-F238E27FC236}">
                <a16:creationId xmlns:a16="http://schemas.microsoft.com/office/drawing/2014/main" id="{3452BCE8-8878-7C65-61E8-1C3950D02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125" y="73009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Lorena Irisbell Salazar Luisa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Salinas, Santa Elena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21 May 2025</a:t>
            </a:r>
          </a:p>
        </p:txBody>
      </p:sp>
      <p:pic>
        <p:nvPicPr>
          <p:cNvPr id="5" name="2025_05_21_Lorena-Irisbell-Salazar-Luisa">
            <a:hlinkClick r:id="" action="ppaction://media"/>
            <a:extLst>
              <a:ext uri="{FF2B5EF4-FFF2-40B4-BE49-F238E27FC236}">
                <a16:creationId xmlns:a16="http://schemas.microsoft.com/office/drawing/2014/main" id="{E8F132F9-8FBF-23AA-721E-B5906DFB0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5838" y="74136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Nawar Jiménez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Jacinto, Bolivar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22 May 2025</a:t>
            </a:r>
          </a:p>
        </p:txBody>
      </p:sp>
      <p:pic>
        <p:nvPicPr>
          <p:cNvPr id="5" name="2025_05_22_Nawar-Jimenez">
            <a:hlinkClick r:id="" action="ppaction://media"/>
            <a:extLst>
              <a:ext uri="{FF2B5EF4-FFF2-40B4-BE49-F238E27FC236}">
                <a16:creationId xmlns:a16="http://schemas.microsoft.com/office/drawing/2014/main" id="{7E69E5CC-1F9A-F186-13A0-2944B7ED0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50" y="75390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Soumya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Bhopal, Madhya Pradesh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22 May 2025</a:t>
            </a:r>
          </a:p>
        </p:txBody>
      </p:sp>
      <p:pic>
        <p:nvPicPr>
          <p:cNvPr id="5" name="2025_05_22_Soumya">
            <a:hlinkClick r:id="" action="ppaction://media"/>
            <a:extLst>
              <a:ext uri="{FF2B5EF4-FFF2-40B4-BE49-F238E27FC236}">
                <a16:creationId xmlns:a16="http://schemas.microsoft.com/office/drawing/2014/main" id="{9AC0A383-CA58-71D2-667D-E0358029F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5725" y="74263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Coleman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Athens, Georgia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20 Oct 2024</a:t>
            </a:r>
          </a:p>
        </p:txBody>
      </p:sp>
      <p:pic>
        <p:nvPicPr>
          <p:cNvPr id="5" name="2024_10_20_San-Coleman">
            <a:hlinkClick r:id="" action="ppaction://media"/>
            <a:extLst>
              <a:ext uri="{FF2B5EF4-FFF2-40B4-BE49-F238E27FC236}">
                <a16:creationId xmlns:a16="http://schemas.microsoft.com/office/drawing/2014/main" id="{6476787C-D314-12E6-EA40-A32C87D5E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4000" y="74834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Wafa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Lahore,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24 May 2025</a:t>
            </a:r>
          </a:p>
        </p:txBody>
      </p:sp>
      <p:pic>
        <p:nvPicPr>
          <p:cNvPr id="5" name="2025_05_24_Wafa">
            <a:hlinkClick r:id="" action="ppaction://media"/>
            <a:extLst>
              <a:ext uri="{FF2B5EF4-FFF2-40B4-BE49-F238E27FC236}">
                <a16:creationId xmlns:a16="http://schemas.microsoft.com/office/drawing/2014/main" id="{2B1B6337-CA9D-E328-7962-AAE0A3DEB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3138" y="74580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Karmin Wells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Detroit, Michigan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24 May 2025</a:t>
            </a:r>
          </a:p>
        </p:txBody>
      </p:sp>
      <p:pic>
        <p:nvPicPr>
          <p:cNvPr id="5" name="2025_05_24_Karmin-Wells">
            <a:hlinkClick r:id="" action="ppaction://media"/>
            <a:extLst>
              <a:ext uri="{FF2B5EF4-FFF2-40B4-BE49-F238E27FC236}">
                <a16:creationId xmlns:a16="http://schemas.microsoft.com/office/drawing/2014/main" id="{2B422D02-E844-A3A8-0A9F-483DD6C45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3100" y="72501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Charlotte Fosgate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Portland, Oregon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25 May 2025</a:t>
            </a:r>
          </a:p>
        </p:txBody>
      </p:sp>
      <p:pic>
        <p:nvPicPr>
          <p:cNvPr id="6" name="2025_05_25_Charlotte-Fosgate">
            <a:hlinkClick r:id="" action="ppaction://media"/>
            <a:extLst>
              <a:ext uri="{FF2B5EF4-FFF2-40B4-BE49-F238E27FC236}">
                <a16:creationId xmlns:a16="http://schemas.microsoft.com/office/drawing/2014/main" id="{FF17B776-0076-7536-2EEC-7180DDB22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7263" y="7640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de México, CDMX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28 May 2025</a:t>
            </a:r>
          </a:p>
        </p:txBody>
      </p:sp>
      <p:pic>
        <p:nvPicPr>
          <p:cNvPr id="5" name="2025_05_28_Name-Unknown">
            <a:hlinkClick r:id="" action="ppaction://media"/>
            <a:extLst>
              <a:ext uri="{FF2B5EF4-FFF2-40B4-BE49-F238E27FC236}">
                <a16:creationId xmlns:a16="http://schemas.microsoft.com/office/drawing/2014/main" id="{5DF91270-EF3B-36DD-84C3-91AF5ED89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4113" y="78136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Qudsiyah Mahmood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Sowerby Bridge, West Yorkshire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28 May 2025</a:t>
            </a:r>
          </a:p>
        </p:txBody>
      </p:sp>
      <p:pic>
        <p:nvPicPr>
          <p:cNvPr id="6" name="2025_05_28_Qudsiyah-Mahmood">
            <a:hlinkClick r:id="" action="ppaction://media"/>
            <a:extLst>
              <a:ext uri="{FF2B5EF4-FFF2-40B4-BE49-F238E27FC236}">
                <a16:creationId xmlns:a16="http://schemas.microsoft.com/office/drawing/2014/main" id="{E1832C71-C78E-88DB-3513-9995C6E51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4525" y="77692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Phuwanon Kamonphard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Pho Chai, Roi Et (Thailand)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30 May 2025</a:t>
            </a:r>
          </a:p>
        </p:txBody>
      </p:sp>
      <p:pic>
        <p:nvPicPr>
          <p:cNvPr id="5" name="2025_05_30_Phuwanon-Kamonphard">
            <a:hlinkClick r:id="" action="ppaction://media"/>
            <a:extLst>
              <a:ext uri="{FF2B5EF4-FFF2-40B4-BE49-F238E27FC236}">
                <a16:creationId xmlns:a16="http://schemas.microsoft.com/office/drawing/2014/main" id="{9475BFA4-87C7-565B-7010-9C7A5043C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9450" y="71755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Jonathan Joss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Antonio, Texas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 Jun 2025</a:t>
            </a:r>
          </a:p>
        </p:txBody>
      </p:sp>
      <p:pic>
        <p:nvPicPr>
          <p:cNvPr id="5" name="2025_06_01_Jonathan-Joss">
            <a:hlinkClick r:id="" action="ppaction://media"/>
            <a:extLst>
              <a:ext uri="{FF2B5EF4-FFF2-40B4-BE49-F238E27FC236}">
                <a16:creationId xmlns:a16="http://schemas.microsoft.com/office/drawing/2014/main" id="{2CB44382-2E62-EEFE-9C83-161E32793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4875" y="74945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Kayra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20-30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Edirne (Turkey)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3 Jun 2025</a:t>
            </a:r>
          </a:p>
        </p:txBody>
      </p:sp>
      <p:pic>
        <p:nvPicPr>
          <p:cNvPr id="5" name="2025_06_03_Kayra">
            <a:hlinkClick r:id="" action="ppaction://media"/>
            <a:extLst>
              <a:ext uri="{FF2B5EF4-FFF2-40B4-BE49-F238E27FC236}">
                <a16:creationId xmlns:a16="http://schemas.microsoft.com/office/drawing/2014/main" id="{A65636D9-2CA5-FA0F-6564-F09FA9364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175" y="74453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Paulina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Colima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 Jun 2025</a:t>
            </a:r>
          </a:p>
        </p:txBody>
      </p:sp>
      <p:pic>
        <p:nvPicPr>
          <p:cNvPr id="5" name="2025_06_03_Paulina">
            <a:hlinkClick r:id="" action="ppaction://media"/>
            <a:extLst>
              <a:ext uri="{FF2B5EF4-FFF2-40B4-BE49-F238E27FC236}">
                <a16:creationId xmlns:a16="http://schemas.microsoft.com/office/drawing/2014/main" id="{9836528D-DAE2-8EF0-413E-FD5D6F497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375" y="74136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Juárez, Chihuahua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tortured. 3 Jun 2025</a:t>
            </a:r>
          </a:p>
        </p:txBody>
      </p:sp>
      <p:pic>
        <p:nvPicPr>
          <p:cNvPr id="5" name="2025_06_03_Name-Unknown">
            <a:hlinkClick r:id="" action="ppaction://media"/>
            <a:extLst>
              <a:ext uri="{FF2B5EF4-FFF2-40B4-BE49-F238E27FC236}">
                <a16:creationId xmlns:a16="http://schemas.microsoft.com/office/drawing/2014/main" id="{40269F87-553B-0A36-875C-FAFBCF471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9538" y="73199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Naira Victória Neris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 and stabbed. 20 Oct 2024</a:t>
            </a:r>
          </a:p>
        </p:txBody>
      </p:sp>
      <p:pic>
        <p:nvPicPr>
          <p:cNvPr id="5" name="2024_10_20_Naira-Victoria-Neris">
            <a:hlinkClick r:id="" action="ppaction://media"/>
            <a:extLst>
              <a:ext uri="{FF2B5EF4-FFF2-40B4-BE49-F238E27FC236}">
                <a16:creationId xmlns:a16="http://schemas.microsoft.com/office/drawing/2014/main" id="{CB650CF9-BFF5-1E66-13AC-E6D697957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3675" y="77025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Tessa June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North Carolina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4 Jun 2025</a:t>
            </a:r>
          </a:p>
        </p:txBody>
      </p:sp>
      <p:pic>
        <p:nvPicPr>
          <p:cNvPr id="5" name="2025_06_04_Tessa-June">
            <a:hlinkClick r:id="" action="ppaction://media"/>
            <a:extLst>
              <a:ext uri="{FF2B5EF4-FFF2-40B4-BE49-F238E27FC236}">
                <a16:creationId xmlns:a16="http://schemas.microsoft.com/office/drawing/2014/main" id="{DD2E55A0-6FA1-BB00-4187-762DB8207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238" y="74691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Jax Gratton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Lakewood, Colorado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6 Jun 2025</a:t>
            </a:r>
          </a:p>
        </p:txBody>
      </p:sp>
      <p:pic>
        <p:nvPicPr>
          <p:cNvPr id="5" name="2025_06_06_Jax-Gratton">
            <a:hlinkClick r:id="" action="ppaction://media"/>
            <a:extLst>
              <a:ext uri="{FF2B5EF4-FFF2-40B4-BE49-F238E27FC236}">
                <a16:creationId xmlns:a16="http://schemas.microsoft.com/office/drawing/2014/main" id="{75F090CD-DDE3-A01F-D9C5-C0BA4B55D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2263" y="76898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Laura Schueler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Cincinnati, Ohio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7 Jun 2025</a:t>
            </a:r>
          </a:p>
        </p:txBody>
      </p:sp>
      <p:pic>
        <p:nvPicPr>
          <p:cNvPr id="5" name="2025_06_07_Laura-Schueler">
            <a:hlinkClick r:id="" action="ppaction://media"/>
            <a:extLst>
              <a:ext uri="{FF2B5EF4-FFF2-40B4-BE49-F238E27FC236}">
                <a16:creationId xmlns:a16="http://schemas.microsoft.com/office/drawing/2014/main" id="{B9100CB4-697B-CC36-E0B9-EB4CA000B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2213" y="76644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Hope Lyca Youngblood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Los Angeles, California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7 Jun 2025</a:t>
            </a:r>
          </a:p>
        </p:txBody>
      </p:sp>
      <p:pic>
        <p:nvPicPr>
          <p:cNvPr id="5" name="2025_06_07_Hope-Lyca-Youngblood">
            <a:hlinkClick r:id="" action="ppaction://media"/>
            <a:extLst>
              <a:ext uri="{FF2B5EF4-FFF2-40B4-BE49-F238E27FC236}">
                <a16:creationId xmlns:a16="http://schemas.microsoft.com/office/drawing/2014/main" id="{60C89763-8188-B81F-B238-4E8080228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6888" y="72072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Rakhi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Bhopal, Madhya Pradesh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9 Jun 2025</a:t>
            </a:r>
          </a:p>
        </p:txBody>
      </p:sp>
      <p:pic>
        <p:nvPicPr>
          <p:cNvPr id="5" name="2025_06_09_Rakhi">
            <a:hlinkClick r:id="" action="ppaction://media"/>
            <a:extLst>
              <a:ext uri="{FF2B5EF4-FFF2-40B4-BE49-F238E27FC236}">
                <a16:creationId xmlns:a16="http://schemas.microsoft.com/office/drawing/2014/main" id="{F6662F0C-B87D-9A14-576A-8D243D9A2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650" y="75072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Emma Slabach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Fort Wayne, Indiana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9 Jun 2025</a:t>
            </a:r>
          </a:p>
        </p:txBody>
      </p:sp>
      <p:pic>
        <p:nvPicPr>
          <p:cNvPr id="5" name="2025_06_09_Emma-Slabach">
            <a:hlinkClick r:id="" action="ppaction://media"/>
            <a:extLst>
              <a:ext uri="{FF2B5EF4-FFF2-40B4-BE49-F238E27FC236}">
                <a16:creationId xmlns:a16="http://schemas.microsoft.com/office/drawing/2014/main" id="{DCD33AAA-B8C9-E83D-2A67-BDA9334D4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2313" y="7513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Carmen de Oliveira Alves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Ilha Solteira,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12 Jun 2025</a:t>
            </a:r>
          </a:p>
        </p:txBody>
      </p:sp>
      <p:pic>
        <p:nvPicPr>
          <p:cNvPr id="5" name="2025_06_12_Carmen-de-Oliveira-Alves">
            <a:hlinkClick r:id="" action="ppaction://media"/>
            <a:extLst>
              <a:ext uri="{FF2B5EF4-FFF2-40B4-BE49-F238E27FC236}">
                <a16:creationId xmlns:a16="http://schemas.microsoft.com/office/drawing/2014/main" id="{7BAEA8C5-11C4-E5D2-FBAB-A07F72600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675" y="75946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Jimena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Apatzingán, Michoacán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Jun 2025</a:t>
            </a:r>
          </a:p>
        </p:txBody>
      </p:sp>
      <p:pic>
        <p:nvPicPr>
          <p:cNvPr id="5" name="2025_06_13_Jimena">
            <a:hlinkClick r:id="" action="ppaction://media"/>
            <a:extLst>
              <a:ext uri="{FF2B5EF4-FFF2-40B4-BE49-F238E27FC236}">
                <a16:creationId xmlns:a16="http://schemas.microsoft.com/office/drawing/2014/main" id="{D0CD2AFE-9702-9C08-0074-8FA2CE299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3225" y="72945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Zaibi Malik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Abbottabad,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Jun 2025</a:t>
            </a:r>
          </a:p>
        </p:txBody>
      </p:sp>
      <p:pic>
        <p:nvPicPr>
          <p:cNvPr id="6" name="2025_06_13_Zaibi-Malik">
            <a:hlinkClick r:id="" action="ppaction://media"/>
            <a:extLst>
              <a:ext uri="{FF2B5EF4-FFF2-40B4-BE49-F238E27FC236}">
                <a16:creationId xmlns:a16="http://schemas.microsoft.com/office/drawing/2014/main" id="{1C262FB0-991B-FC60-F35A-72B6FB6D5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3750" y="78390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Sogand Pakdel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Kavar, Fars (Iran)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Jun 2025</a:t>
            </a:r>
          </a:p>
        </p:txBody>
      </p:sp>
      <p:pic>
        <p:nvPicPr>
          <p:cNvPr id="5" name="2025_06_13_Sogand-Pakdel">
            <a:hlinkClick r:id="" action="ppaction://media"/>
            <a:extLst>
              <a:ext uri="{FF2B5EF4-FFF2-40B4-BE49-F238E27FC236}">
                <a16:creationId xmlns:a16="http://schemas.microsoft.com/office/drawing/2014/main" id="{8AC81C12-5B75-53FF-B4FA-A987D25D9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3100" y="72945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Amanda Eduarda Rios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Carlos,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asphixiated. 21 Oct 2024</a:t>
            </a:r>
          </a:p>
        </p:txBody>
      </p:sp>
      <p:pic>
        <p:nvPicPr>
          <p:cNvPr id="5" name="2024_10_21_Amanda-Eduarda-Rios">
            <a:hlinkClick r:id="" action="ppaction://media"/>
            <a:extLst>
              <a:ext uri="{FF2B5EF4-FFF2-40B4-BE49-F238E27FC236}">
                <a16:creationId xmlns:a16="http://schemas.microsoft.com/office/drawing/2014/main" id="{DA6B02CB-099D-FF45-AC28-4BC90278B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7100" y="77438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Enileidis Quintero Brito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Riohacha, La Guajira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17 Jun 2025</a:t>
            </a:r>
          </a:p>
        </p:txBody>
      </p:sp>
      <p:pic>
        <p:nvPicPr>
          <p:cNvPr id="5" name="2025_06_17_Enileidis-Quintero-Brito">
            <a:hlinkClick r:id="" action="ppaction://media"/>
            <a:extLst>
              <a:ext uri="{FF2B5EF4-FFF2-40B4-BE49-F238E27FC236}">
                <a16:creationId xmlns:a16="http://schemas.microsoft.com/office/drawing/2014/main" id="{C466C5AB-F1B2-5001-06F8-53B5AA7A6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3950" y="72945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Chabela Rodríguez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about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Guadalupe, Nuevo León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18 Jun 2025</a:t>
            </a:r>
          </a:p>
        </p:txBody>
      </p:sp>
      <p:pic>
        <p:nvPicPr>
          <p:cNvPr id="5" name="2025_06_18_Chabela-Rodriguez">
            <a:hlinkClick r:id="" action="ppaction://media"/>
            <a:extLst>
              <a:ext uri="{FF2B5EF4-FFF2-40B4-BE49-F238E27FC236}">
                <a16:creationId xmlns:a16="http://schemas.microsoft.com/office/drawing/2014/main" id="{0E1CB211-B35C-CD90-1676-6369D1A72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1400" y="74453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Carla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Zamora, Michoacán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19 Jun 2025</a:t>
            </a:r>
          </a:p>
        </p:txBody>
      </p:sp>
      <p:pic>
        <p:nvPicPr>
          <p:cNvPr id="5" name="2025_06_19_Carla">
            <a:hlinkClick r:id="" action="ppaction://media"/>
            <a:extLst>
              <a:ext uri="{FF2B5EF4-FFF2-40B4-BE49-F238E27FC236}">
                <a16:creationId xmlns:a16="http://schemas.microsoft.com/office/drawing/2014/main" id="{91F1FD15-F349-D328-E9E7-FDE6CCB15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4888" y="72691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Cuernavaca, Morelos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19 Jun 2025</a:t>
            </a:r>
          </a:p>
        </p:txBody>
      </p:sp>
      <p:pic>
        <p:nvPicPr>
          <p:cNvPr id="5" name="2025_06_19_Name-Unknown">
            <a:hlinkClick r:id="" action="ppaction://media"/>
            <a:extLst>
              <a:ext uri="{FF2B5EF4-FFF2-40B4-BE49-F238E27FC236}">
                <a16:creationId xmlns:a16="http://schemas.microsoft.com/office/drawing/2014/main" id="{B5051010-A42E-D9A8-F138-8A5E6F955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6763" y="75263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JJ Godbey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Canton, Ohio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19 Jun 2025</a:t>
            </a:r>
          </a:p>
        </p:txBody>
      </p:sp>
      <p:pic>
        <p:nvPicPr>
          <p:cNvPr id="5" name="2025_06_19_JJ-Godbey">
            <a:hlinkClick r:id="" action="ppaction://media"/>
            <a:extLst>
              <a:ext uri="{FF2B5EF4-FFF2-40B4-BE49-F238E27FC236}">
                <a16:creationId xmlns:a16="http://schemas.microsoft.com/office/drawing/2014/main" id="{F08696D4-E1F8-D084-B9A6-D8B0AD53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5975" y="75390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Christina Hayes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Detroit, Michigan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21 Jun 2025</a:t>
            </a:r>
          </a:p>
        </p:txBody>
      </p:sp>
      <p:pic>
        <p:nvPicPr>
          <p:cNvPr id="5" name="2025_06_21_Christina-Hayes">
            <a:hlinkClick r:id="" action="ppaction://media"/>
            <a:extLst>
              <a:ext uri="{FF2B5EF4-FFF2-40B4-BE49-F238E27FC236}">
                <a16:creationId xmlns:a16="http://schemas.microsoft.com/office/drawing/2014/main" id="{2B95B94D-9048-397D-3B66-44D98BDEF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4063" y="73628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Baba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Swabi,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22 Jun 2025</a:t>
            </a:r>
          </a:p>
        </p:txBody>
      </p:sp>
      <p:pic>
        <p:nvPicPr>
          <p:cNvPr id="5" name="2025_06_22_Baba">
            <a:hlinkClick r:id="" action="ppaction://media"/>
            <a:extLst>
              <a:ext uri="{FF2B5EF4-FFF2-40B4-BE49-F238E27FC236}">
                <a16:creationId xmlns:a16="http://schemas.microsoft.com/office/drawing/2014/main" id="{67611F2F-79B4-09ED-85D2-D0B333E03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6788" y="74263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Gabrielle Nguyen ("Cam")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Colorado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22 Jun 2025</a:t>
            </a:r>
          </a:p>
        </p:txBody>
      </p:sp>
      <p:pic>
        <p:nvPicPr>
          <p:cNvPr id="6" name="2025_06_22_Gabrielle-Nguyen">
            <a:hlinkClick r:id="" action="ppaction://media"/>
            <a:extLst>
              <a:ext uri="{FF2B5EF4-FFF2-40B4-BE49-F238E27FC236}">
                <a16:creationId xmlns:a16="http://schemas.microsoft.com/office/drawing/2014/main" id="{458E96FE-7F83-A210-83D9-C81C0B06F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3750" y="78676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Lily-Dawn Harkins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Colorado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22 Jun 2025</a:t>
            </a:r>
          </a:p>
        </p:txBody>
      </p:sp>
      <p:pic>
        <p:nvPicPr>
          <p:cNvPr id="5" name="2025_06_22_Lily-Dawn-Harkins">
            <a:hlinkClick r:id="" action="ppaction://media"/>
            <a:extLst>
              <a:ext uri="{FF2B5EF4-FFF2-40B4-BE49-F238E27FC236}">
                <a16:creationId xmlns:a16="http://schemas.microsoft.com/office/drawing/2014/main" id="{02FE49A4-92A7-EE10-3FC4-176927017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9475" y="75263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Ali Jejhon Macalintal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General Santos, South Cotabato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23 Jun 2025</a:t>
            </a:r>
          </a:p>
        </p:txBody>
      </p:sp>
      <p:pic>
        <p:nvPicPr>
          <p:cNvPr id="5" name="2025_06_23_Ali-Jejhon-Macalintal">
            <a:hlinkClick r:id="" action="ppaction://media"/>
            <a:extLst>
              <a:ext uri="{FF2B5EF4-FFF2-40B4-BE49-F238E27FC236}">
                <a16:creationId xmlns:a16="http://schemas.microsoft.com/office/drawing/2014/main" id="{A1DDA94D-AF22-88B6-FBA0-D7D1D80F0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6775" y="74009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Allyson Ketchum ("Alex")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Mesa, Arizona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22 Oct 2024</a:t>
            </a:r>
          </a:p>
        </p:txBody>
      </p:sp>
      <p:pic>
        <p:nvPicPr>
          <p:cNvPr id="5" name="2024_10_22_Allyson-Ketchum">
            <a:hlinkClick r:id="" action="ppaction://media"/>
            <a:extLst>
              <a:ext uri="{FF2B5EF4-FFF2-40B4-BE49-F238E27FC236}">
                <a16:creationId xmlns:a16="http://schemas.microsoft.com/office/drawing/2014/main" id="{A97F7535-5AA0-59C6-1C57-71079DB9C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388" y="76962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Chayene Pereira Lima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Foz do Iguaçu, Paraná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23 Jun 2025</a:t>
            </a:r>
          </a:p>
        </p:txBody>
      </p:sp>
      <p:pic>
        <p:nvPicPr>
          <p:cNvPr id="5" name="2025_06_23_Chayene-Pereira-Lima">
            <a:hlinkClick r:id="" action="ppaction://media"/>
            <a:extLst>
              <a:ext uri="{FF2B5EF4-FFF2-40B4-BE49-F238E27FC236}">
                <a16:creationId xmlns:a16="http://schemas.microsoft.com/office/drawing/2014/main" id="{60676FC2-1E66-94E0-CC51-35705D36B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8688" y="73564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Kierra Apostol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Cagayan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23 Jun 2025</a:t>
            </a:r>
          </a:p>
        </p:txBody>
      </p:sp>
      <p:pic>
        <p:nvPicPr>
          <p:cNvPr id="5" name="2025_06_23_Kierra-Apostol">
            <a:hlinkClick r:id="" action="ppaction://media"/>
            <a:extLst>
              <a:ext uri="{FF2B5EF4-FFF2-40B4-BE49-F238E27FC236}">
                <a16:creationId xmlns:a16="http://schemas.microsoft.com/office/drawing/2014/main" id="{A4874E5D-751B-4B2F-91D7-F38153C12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925" y="74691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Ezra Hulett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Jarabacoa, La Vega (Dominican Republic)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died in custody. 23 Jun 2025</a:t>
            </a:r>
          </a:p>
        </p:txBody>
      </p:sp>
      <p:pic>
        <p:nvPicPr>
          <p:cNvPr id="5" name="2025_06_23_Ezra-Hulett">
            <a:hlinkClick r:id="" action="ppaction://media"/>
            <a:extLst>
              <a:ext uri="{FF2B5EF4-FFF2-40B4-BE49-F238E27FC236}">
                <a16:creationId xmlns:a16="http://schemas.microsoft.com/office/drawing/2014/main" id="{D05E851F-D4C5-6077-F134-CE47A1002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5938" y="73818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Jessy Beltrán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Buenaventura, Valle del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24 Jun 2025</a:t>
            </a:r>
          </a:p>
        </p:txBody>
      </p:sp>
      <p:pic>
        <p:nvPicPr>
          <p:cNvPr id="5" name="2025_06_24_Jessy-Beltran">
            <a:hlinkClick r:id="" action="ppaction://media"/>
            <a:extLst>
              <a:ext uri="{FF2B5EF4-FFF2-40B4-BE49-F238E27FC236}">
                <a16:creationId xmlns:a16="http://schemas.microsoft.com/office/drawing/2014/main" id="{F53F9A3C-CAC2-D16C-84B2-BDB5B7A8D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1388" y="73072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Kia-Leigh Tabitha Roberts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West Valley City, Utah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24 Jun 2025</a:t>
            </a:r>
          </a:p>
        </p:txBody>
      </p:sp>
      <p:pic>
        <p:nvPicPr>
          <p:cNvPr id="5" name="2025_06_24_Kia-Leigh-Tabitha-Roberts">
            <a:hlinkClick r:id="" action="ppaction://media"/>
            <a:extLst>
              <a:ext uri="{FF2B5EF4-FFF2-40B4-BE49-F238E27FC236}">
                <a16:creationId xmlns:a16="http://schemas.microsoft.com/office/drawing/2014/main" id="{1A2B8A08-F532-3244-A254-B36E2B583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744378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René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Ayangue, Santa Elena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26 Jun 2025</a:t>
            </a:r>
          </a:p>
        </p:txBody>
      </p:sp>
      <p:pic>
        <p:nvPicPr>
          <p:cNvPr id="5" name="2025_06_26_Rene">
            <a:hlinkClick r:id="" action="ppaction://media"/>
            <a:extLst>
              <a:ext uri="{FF2B5EF4-FFF2-40B4-BE49-F238E27FC236}">
                <a16:creationId xmlns:a16="http://schemas.microsoft.com/office/drawing/2014/main" id="{0A5B141E-8F1B-27D4-578C-10FC568BB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6663" y="73882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Kamora Woods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Indianapolis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27 Jun 2025</a:t>
            </a:r>
          </a:p>
        </p:txBody>
      </p:sp>
      <p:pic>
        <p:nvPicPr>
          <p:cNvPr id="6" name="2025_06_27_Kamora-Woods">
            <a:hlinkClick r:id="" action="ppaction://media"/>
            <a:extLst>
              <a:ext uri="{FF2B5EF4-FFF2-40B4-BE49-F238E27FC236}">
                <a16:creationId xmlns:a16="http://schemas.microsoft.com/office/drawing/2014/main" id="{F6F3C6CC-2B11-6157-DAF7-CF43DFC7B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7775" y="76120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Marion Lapo Morocho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Pasaje, El Oro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27 Jun 2025</a:t>
            </a:r>
          </a:p>
        </p:txBody>
      </p:sp>
      <p:pic>
        <p:nvPicPr>
          <p:cNvPr id="5" name="2025_06_27_Marion-Lapo-Morocho">
            <a:hlinkClick r:id="" action="ppaction://media"/>
            <a:extLst>
              <a:ext uri="{FF2B5EF4-FFF2-40B4-BE49-F238E27FC236}">
                <a16:creationId xmlns:a16="http://schemas.microsoft.com/office/drawing/2014/main" id="{D6AF02CC-BF99-2E0C-282E-761216423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613" y="77962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Valeria ("La Vale")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Ahome, Sinaloa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28 Jun 2025</a:t>
            </a:r>
          </a:p>
        </p:txBody>
      </p:sp>
      <p:pic>
        <p:nvPicPr>
          <p:cNvPr id="5" name="2025_06_28_Valeria">
            <a:hlinkClick r:id="" action="ppaction://media"/>
            <a:extLst>
              <a:ext uri="{FF2B5EF4-FFF2-40B4-BE49-F238E27FC236}">
                <a16:creationId xmlns:a16="http://schemas.microsoft.com/office/drawing/2014/main" id="{44ABE13C-1220-1F24-5949-530A358B0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3100" y="73199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Arty Cassidy Beowulf Gibson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Portland, Oregon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29 Jun 2025</a:t>
            </a:r>
          </a:p>
        </p:txBody>
      </p:sp>
      <p:pic>
        <p:nvPicPr>
          <p:cNvPr id="5" name="2025_06_29_Arty-Cassidy-Beowulf-Gibson">
            <a:hlinkClick r:id="" action="ppaction://media"/>
            <a:extLst>
              <a:ext uri="{FF2B5EF4-FFF2-40B4-BE49-F238E27FC236}">
                <a16:creationId xmlns:a16="http://schemas.microsoft.com/office/drawing/2014/main" id="{6F7ABE6B-2296-7623-0590-B29CED713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5863" y="74263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Nazak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Mardan,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22 Oct 2024</a:t>
            </a:r>
          </a:p>
        </p:txBody>
      </p:sp>
      <p:pic>
        <p:nvPicPr>
          <p:cNvPr id="5" name="2024_10_22_Nazak">
            <a:hlinkClick r:id="" action="ppaction://media"/>
            <a:extLst>
              <a:ext uri="{FF2B5EF4-FFF2-40B4-BE49-F238E27FC236}">
                <a16:creationId xmlns:a16="http://schemas.microsoft.com/office/drawing/2014/main" id="{5C843771-0AB3-2044-32F6-1173C8702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4813" y="75326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Nathaniel Pabón Cruz ("Nata")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Bayamón, Puerto Rico (USA)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29 Jun 2025</a:t>
            </a:r>
          </a:p>
        </p:txBody>
      </p:sp>
      <p:pic>
        <p:nvPicPr>
          <p:cNvPr id="5" name="2025_06_29_Nathaniel-Pabon-Cruz">
            <a:hlinkClick r:id="" action="ppaction://media"/>
            <a:extLst>
              <a:ext uri="{FF2B5EF4-FFF2-40B4-BE49-F238E27FC236}">
                <a16:creationId xmlns:a16="http://schemas.microsoft.com/office/drawing/2014/main" id="{821F92BE-7A1C-9DFF-16BC-4A72D99C6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7258" y="72454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Vivia Paiva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Itapajé,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29 Jun 2025</a:t>
            </a:r>
          </a:p>
        </p:txBody>
      </p:sp>
      <p:pic>
        <p:nvPicPr>
          <p:cNvPr id="5" name="2025_06_29_Vivia-Paiva">
            <a:hlinkClick r:id="" action="ppaction://media"/>
            <a:extLst>
              <a:ext uri="{FF2B5EF4-FFF2-40B4-BE49-F238E27FC236}">
                <a16:creationId xmlns:a16="http://schemas.microsoft.com/office/drawing/2014/main" id="{C6D895CA-28F0-07D0-2395-07CD057BD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0538" y="76200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F. F. López ("El Bañito")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Guadalupe, Nuevo León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30 Jun 2025</a:t>
            </a:r>
          </a:p>
        </p:txBody>
      </p:sp>
      <p:pic>
        <p:nvPicPr>
          <p:cNvPr id="5" name="2025_06_30_F.-F.-Lopez">
            <a:hlinkClick r:id="" action="ppaction://media"/>
            <a:extLst>
              <a:ext uri="{FF2B5EF4-FFF2-40B4-BE49-F238E27FC236}">
                <a16:creationId xmlns:a16="http://schemas.microsoft.com/office/drawing/2014/main" id="{1E646D3E-6C70-E1D0-21A4-0FE4B84CD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825" y="75644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Robyn Precious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Harrogate, North Yorkshire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30 Jun 2025</a:t>
            </a:r>
          </a:p>
        </p:txBody>
      </p:sp>
      <p:pic>
        <p:nvPicPr>
          <p:cNvPr id="5" name="2025_06_30_Robyn-Precious">
            <a:hlinkClick r:id="" action="ppaction://media"/>
            <a:extLst>
              <a:ext uri="{FF2B5EF4-FFF2-40B4-BE49-F238E27FC236}">
                <a16:creationId xmlns:a16="http://schemas.microsoft.com/office/drawing/2014/main" id="{B65DDD76-9F6A-066A-D4F4-A3EA1B5B7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350" y="74453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Titli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Peshawar,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 Jul 2025</a:t>
            </a:r>
          </a:p>
        </p:txBody>
      </p:sp>
      <p:pic>
        <p:nvPicPr>
          <p:cNvPr id="5" name="2025_07_02_Titli">
            <a:hlinkClick r:id="" action="ppaction://media"/>
            <a:extLst>
              <a:ext uri="{FF2B5EF4-FFF2-40B4-BE49-F238E27FC236}">
                <a16:creationId xmlns:a16="http://schemas.microsoft.com/office/drawing/2014/main" id="{E98684A6-EED7-1D03-FE5D-68F7F7570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7713" y="73691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Alexis Noé Velázquez Delgado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Emiliano Zapata, Veracruz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 Jul 2025</a:t>
            </a:r>
          </a:p>
        </p:txBody>
      </p:sp>
      <p:pic>
        <p:nvPicPr>
          <p:cNvPr id="5" name="2025_07_02_Alexis-Noe-Velazquez-Delgado">
            <a:hlinkClick r:id="" action="ppaction://media"/>
            <a:extLst>
              <a:ext uri="{FF2B5EF4-FFF2-40B4-BE49-F238E27FC236}">
                <a16:creationId xmlns:a16="http://schemas.microsoft.com/office/drawing/2014/main" id="{2BAF8A01-7865-E28F-5088-AB544EAAE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1400" y="72374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Ali Khan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Karachi, Sindh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 and beaten. 2 Jul 2025</a:t>
            </a:r>
          </a:p>
        </p:txBody>
      </p:sp>
      <p:pic>
        <p:nvPicPr>
          <p:cNvPr id="5" name="2025_07_02_Ali-Khan">
            <a:hlinkClick r:id="" action="ppaction://media"/>
            <a:extLst>
              <a:ext uri="{FF2B5EF4-FFF2-40B4-BE49-F238E27FC236}">
                <a16:creationId xmlns:a16="http://schemas.microsoft.com/office/drawing/2014/main" id="{503FF080-7079-15D4-84FC-BE161C0EC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5025" y="74691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Alice Carrier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Montreal, Quebec (Canada)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 Jul 2025</a:t>
            </a:r>
          </a:p>
        </p:txBody>
      </p:sp>
      <p:pic>
        <p:nvPicPr>
          <p:cNvPr id="5" name="2025_07_02_Alice-Carrier">
            <a:hlinkClick r:id="" action="ppaction://media"/>
            <a:extLst>
              <a:ext uri="{FF2B5EF4-FFF2-40B4-BE49-F238E27FC236}">
                <a16:creationId xmlns:a16="http://schemas.microsoft.com/office/drawing/2014/main" id="{6F78170F-7E6D-51C6-CD9F-DC157BD94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175" y="77708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Dream Johnson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Washington, D.C.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5 Jul 2025</a:t>
            </a:r>
          </a:p>
        </p:txBody>
      </p:sp>
      <p:pic>
        <p:nvPicPr>
          <p:cNvPr id="5" name="2025_07_05_Dream-Johnson">
            <a:hlinkClick r:id="" action="ppaction://media"/>
            <a:extLst>
              <a:ext uri="{FF2B5EF4-FFF2-40B4-BE49-F238E27FC236}">
                <a16:creationId xmlns:a16="http://schemas.microsoft.com/office/drawing/2014/main" id="{63E15115-1BC3-3209-E44B-DA13AD2AA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5938" y="74453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Manzanillo, Colima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5 Jul 2025</a:t>
            </a:r>
          </a:p>
        </p:txBody>
      </p:sp>
      <p:pic>
        <p:nvPicPr>
          <p:cNvPr id="5" name="2025_07_05_Chio">
            <a:hlinkClick r:id="" action="ppaction://media"/>
            <a:extLst>
              <a:ext uri="{FF2B5EF4-FFF2-40B4-BE49-F238E27FC236}">
                <a16:creationId xmlns:a16="http://schemas.microsoft.com/office/drawing/2014/main" id="{C2D3B4E1-CCF8-9841-EB61-0029D8BE9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9613" y="74691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Salmanay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Mardan,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22 Oct 2024</a:t>
            </a:r>
          </a:p>
        </p:txBody>
      </p:sp>
      <p:pic>
        <p:nvPicPr>
          <p:cNvPr id="5" name="2024_10_22_Salmanay">
            <a:hlinkClick r:id="" action="ppaction://media"/>
            <a:extLst>
              <a:ext uri="{FF2B5EF4-FFF2-40B4-BE49-F238E27FC236}">
                <a16:creationId xmlns:a16="http://schemas.microsoft.com/office/drawing/2014/main" id="{812222DE-6F7D-8801-7C1F-3FA093D1D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4925" y="75517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Carol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Brasília, Distrito Federal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6 Jul 2025</a:t>
            </a:r>
          </a:p>
        </p:txBody>
      </p:sp>
      <p:pic>
        <p:nvPicPr>
          <p:cNvPr id="5" name="2025_07_06_Carol">
            <a:hlinkClick r:id="" action="ppaction://media"/>
            <a:extLst>
              <a:ext uri="{FF2B5EF4-FFF2-40B4-BE49-F238E27FC236}">
                <a16:creationId xmlns:a16="http://schemas.microsoft.com/office/drawing/2014/main" id="{FF2CDA27-2B29-D78E-6D79-E9F0A9968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0875" y="7737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Asady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Peshawar,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8 Jul 2025</a:t>
            </a:r>
          </a:p>
        </p:txBody>
      </p:sp>
      <p:pic>
        <p:nvPicPr>
          <p:cNvPr id="5" name="2025_07_08_Asady">
            <a:hlinkClick r:id="" action="ppaction://media"/>
            <a:extLst>
              <a:ext uri="{FF2B5EF4-FFF2-40B4-BE49-F238E27FC236}">
                <a16:creationId xmlns:a16="http://schemas.microsoft.com/office/drawing/2014/main" id="{C639A8B4-15D9-F26B-5DEE-53A668CBF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5975" y="72628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Antipolo City, Rizal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8 Jul 2025</a:t>
            </a:r>
          </a:p>
        </p:txBody>
      </p:sp>
      <p:pic>
        <p:nvPicPr>
          <p:cNvPr id="5" name="2025_07_08_Name-Unknown">
            <a:hlinkClick r:id="" action="ppaction://media"/>
            <a:extLst>
              <a:ext uri="{FF2B5EF4-FFF2-40B4-BE49-F238E27FC236}">
                <a16:creationId xmlns:a16="http://schemas.microsoft.com/office/drawing/2014/main" id="{7DA2E361-0096-638B-0D61-9CAA0ACA8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0375" y="7712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Kameela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Malappuram, Kerala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9 Jul 2025</a:t>
            </a:r>
          </a:p>
        </p:txBody>
      </p:sp>
      <p:pic>
        <p:nvPicPr>
          <p:cNvPr id="5" name="2025_07_09_Kameela">
            <a:hlinkClick r:id="" action="ppaction://media"/>
            <a:extLst>
              <a:ext uri="{FF2B5EF4-FFF2-40B4-BE49-F238E27FC236}">
                <a16:creationId xmlns:a16="http://schemas.microsoft.com/office/drawing/2014/main" id="{BB15C7EA-E0DA-B869-2864-C938E7843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9450" y="72374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Liam Marin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Pereira, Risaralda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10 Jul 2025</a:t>
            </a:r>
          </a:p>
        </p:txBody>
      </p:sp>
      <p:pic>
        <p:nvPicPr>
          <p:cNvPr id="5" name="2025_07_10_Liam-Marin">
            <a:hlinkClick r:id="" action="ppaction://media"/>
            <a:extLst>
              <a:ext uri="{FF2B5EF4-FFF2-40B4-BE49-F238E27FC236}">
                <a16:creationId xmlns:a16="http://schemas.microsoft.com/office/drawing/2014/main" id="{59C5DD22-9506-1F2D-551D-B995D80B1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8700" y="74580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Luana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Brasília, Distrito Federal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12 Jul 2025</a:t>
            </a:r>
          </a:p>
        </p:txBody>
      </p:sp>
      <p:pic>
        <p:nvPicPr>
          <p:cNvPr id="5" name="2025_07_12_Luana">
            <a:hlinkClick r:id="" action="ppaction://media"/>
            <a:extLst>
              <a:ext uri="{FF2B5EF4-FFF2-40B4-BE49-F238E27FC236}">
                <a16:creationId xmlns:a16="http://schemas.microsoft.com/office/drawing/2014/main" id="{9E4C2473-3709-D885-5392-C63C757FC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9475" y="781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Jadiclecia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Água Preta, Pernambuco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Jul 2025</a:t>
            </a:r>
          </a:p>
        </p:txBody>
      </p:sp>
      <p:pic>
        <p:nvPicPr>
          <p:cNvPr id="5" name="2025_07_13_Jadiclecia-Silva">
            <a:hlinkClick r:id="" action="ppaction://media"/>
            <a:extLst>
              <a:ext uri="{FF2B5EF4-FFF2-40B4-BE49-F238E27FC236}">
                <a16:creationId xmlns:a16="http://schemas.microsoft.com/office/drawing/2014/main" id="{E3C0CFD0-4575-7E88-A212-0B5B13FB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9450" y="73882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Acapulco, Guerrero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14 Jul 2025</a:t>
            </a:r>
          </a:p>
        </p:txBody>
      </p:sp>
      <p:pic>
        <p:nvPicPr>
          <p:cNvPr id="5" name="2025_07_14_Name-Unknown">
            <a:hlinkClick r:id="" action="ppaction://media"/>
            <a:extLst>
              <a:ext uri="{FF2B5EF4-FFF2-40B4-BE49-F238E27FC236}">
                <a16:creationId xmlns:a16="http://schemas.microsoft.com/office/drawing/2014/main" id="{CF449248-BB8B-B6F2-ED5F-8AE0508B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7738" y="74136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Rosario Blanco ("La Charis")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Juan José Ríos, Sinaloa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14 Jul 2025</a:t>
            </a:r>
          </a:p>
        </p:txBody>
      </p:sp>
      <p:pic>
        <p:nvPicPr>
          <p:cNvPr id="5" name="2025_07_14_Rosario-Blanco">
            <a:hlinkClick r:id="" action="ppaction://media"/>
            <a:extLst>
              <a:ext uri="{FF2B5EF4-FFF2-40B4-BE49-F238E27FC236}">
                <a16:creationId xmlns:a16="http://schemas.microsoft.com/office/drawing/2014/main" id="{1FC6B9D1-9B51-5683-57C2-FE28C4183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750" y="75819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Bruna Santos França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Jeremoabo,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17 Jul 2025</a:t>
            </a:r>
          </a:p>
        </p:txBody>
      </p:sp>
      <p:pic>
        <p:nvPicPr>
          <p:cNvPr id="5" name="2025_07_17_Bruna-Santos-Franca">
            <a:hlinkClick r:id="" action="ppaction://media"/>
            <a:extLst>
              <a:ext uri="{FF2B5EF4-FFF2-40B4-BE49-F238E27FC236}">
                <a16:creationId xmlns:a16="http://schemas.microsoft.com/office/drawing/2014/main" id="{C62D7FA6-C48D-0AEE-346F-B7F62474C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5838" y="76327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Luane Costa da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Santos,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23 Oct 2024</a:t>
            </a:r>
          </a:p>
        </p:txBody>
      </p:sp>
      <p:pic>
        <p:nvPicPr>
          <p:cNvPr id="5" name="2024_10_23_Luane-Costa-da-Silva">
            <a:hlinkClick r:id="" action="ppaction://media"/>
            <a:extLst>
              <a:ext uri="{FF2B5EF4-FFF2-40B4-BE49-F238E27FC236}">
                <a16:creationId xmlns:a16="http://schemas.microsoft.com/office/drawing/2014/main" id="{1BAEDEFC-5BBB-601C-841F-95945E6C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4913" y="7654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Samylla Alves Guimarães de Jesus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Anápolis, Goiás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18 Jul 2025</a:t>
            </a:r>
          </a:p>
        </p:txBody>
      </p:sp>
      <p:pic>
        <p:nvPicPr>
          <p:cNvPr id="5" name="2025_07_18_Samylla-Alves-Guimaraes-de-Jesus">
            <a:hlinkClick r:id="" action="ppaction://media"/>
            <a:extLst>
              <a:ext uri="{FF2B5EF4-FFF2-40B4-BE49-F238E27FC236}">
                <a16:creationId xmlns:a16="http://schemas.microsoft.com/office/drawing/2014/main" id="{52C8B9B1-DBC5-9FA4-CC23-768E3A715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2213" y="72136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Giovani Fortes da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Ibiaçá, Rio Grande do Sul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19 Jul 2025</a:t>
            </a:r>
          </a:p>
        </p:txBody>
      </p:sp>
      <p:pic>
        <p:nvPicPr>
          <p:cNvPr id="5" name="2025_07_19_Giovani-Fortes-da-Silva">
            <a:hlinkClick r:id="" action="ppaction://media"/>
            <a:extLst>
              <a:ext uri="{FF2B5EF4-FFF2-40B4-BE49-F238E27FC236}">
                <a16:creationId xmlns:a16="http://schemas.microsoft.com/office/drawing/2014/main" id="{5B083E3D-EFAE-9E58-B218-F1136FF27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4888" y="74945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João Pessoa, Paraíba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20 Jul 2025</a:t>
            </a:r>
          </a:p>
        </p:txBody>
      </p:sp>
      <p:pic>
        <p:nvPicPr>
          <p:cNvPr id="5" name="2025_07_20_Name-Unknown">
            <a:hlinkClick r:id="" action="ppaction://media"/>
            <a:extLst>
              <a:ext uri="{FF2B5EF4-FFF2-40B4-BE49-F238E27FC236}">
                <a16:creationId xmlns:a16="http://schemas.microsoft.com/office/drawing/2014/main" id="{326D2C91-4C6A-35D4-AE5E-7337E33D8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125" y="76263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João Pessoa, Paraíba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20 Jul 2025</a:t>
            </a:r>
          </a:p>
        </p:txBody>
      </p:sp>
      <p:pic>
        <p:nvPicPr>
          <p:cNvPr id="5" name="2025_07_20_Name-Unknown">
            <a:hlinkClick r:id="" action="ppaction://media"/>
            <a:extLst>
              <a:ext uri="{FF2B5EF4-FFF2-40B4-BE49-F238E27FC236}">
                <a16:creationId xmlns:a16="http://schemas.microsoft.com/office/drawing/2014/main" id="{80721986-4C84-99A9-3FAC-F38EE34FF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4575" y="7826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Duda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Bayeux, Paraíba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22 Jul 2025</a:t>
            </a:r>
          </a:p>
        </p:txBody>
      </p:sp>
      <p:pic>
        <p:nvPicPr>
          <p:cNvPr id="5" name="2025_07_22_Duda">
            <a:hlinkClick r:id="" action="ppaction://media"/>
            <a:extLst>
              <a:ext uri="{FF2B5EF4-FFF2-40B4-BE49-F238E27FC236}">
                <a16:creationId xmlns:a16="http://schemas.microsoft.com/office/drawing/2014/main" id="{58821BCA-5CF6-47F8-880B-DEE71921E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3138" y="76073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Fernanda Domicó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Dabeiba,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25 Jul 2025</a:t>
            </a:r>
          </a:p>
        </p:txBody>
      </p:sp>
      <p:pic>
        <p:nvPicPr>
          <p:cNvPr id="5" name="2025_07_25_Fernanda-Domico">
            <a:hlinkClick r:id="" action="ppaction://media"/>
            <a:extLst>
              <a:ext uri="{FF2B5EF4-FFF2-40B4-BE49-F238E27FC236}">
                <a16:creationId xmlns:a16="http://schemas.microsoft.com/office/drawing/2014/main" id="{5B8BE102-A3D9-8745-7505-5A1B0EB51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6913" y="74882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35-45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Colima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26 Jul 2025</a:t>
            </a:r>
          </a:p>
        </p:txBody>
      </p:sp>
      <p:pic>
        <p:nvPicPr>
          <p:cNvPr id="5" name="2025_07_26_Name-Unknown">
            <a:hlinkClick r:id="" action="ppaction://media"/>
            <a:extLst>
              <a:ext uri="{FF2B5EF4-FFF2-40B4-BE49-F238E27FC236}">
                <a16:creationId xmlns:a16="http://schemas.microsoft.com/office/drawing/2014/main" id="{C30B4BA2-9334-B240-4A5F-1902598C2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2313" y="75517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Toni Asik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Ashford, Surrey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died in custody. 28 Jul 2025</a:t>
            </a:r>
          </a:p>
        </p:txBody>
      </p:sp>
      <p:pic>
        <p:nvPicPr>
          <p:cNvPr id="6" name="2025_07_28_Toni-Asik">
            <a:hlinkClick r:id="" action="ppaction://media"/>
            <a:extLst>
              <a:ext uri="{FF2B5EF4-FFF2-40B4-BE49-F238E27FC236}">
                <a16:creationId xmlns:a16="http://schemas.microsoft.com/office/drawing/2014/main" id="{5483CDA2-CDF1-050E-7372-9A15B8770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6938" y="75342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Joana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Montevideo (Uruguay)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28 Jul 2025</a:t>
            </a:r>
          </a:p>
        </p:txBody>
      </p:sp>
      <p:pic>
        <p:nvPicPr>
          <p:cNvPr id="5" name="2025_07_28_Joana">
            <a:hlinkClick r:id="" action="ppaction://media"/>
            <a:extLst>
              <a:ext uri="{FF2B5EF4-FFF2-40B4-BE49-F238E27FC236}">
                <a16:creationId xmlns:a16="http://schemas.microsoft.com/office/drawing/2014/main" id="{2279EB46-5760-9548-8F6F-D34D0AC80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4988" y="7513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Ángelo Posso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Medellín,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29 Jul 2025</a:t>
            </a:r>
          </a:p>
        </p:txBody>
      </p:sp>
      <p:pic>
        <p:nvPicPr>
          <p:cNvPr id="5" name="2025_07_29_Angelo-Posso">
            <a:hlinkClick r:id="" action="ppaction://media"/>
            <a:extLst>
              <a:ext uri="{FF2B5EF4-FFF2-40B4-BE49-F238E27FC236}">
                <a16:creationId xmlns:a16="http://schemas.microsoft.com/office/drawing/2014/main" id="{8DD9ED9D-E2EC-40EE-E6E9-6D8C45B41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8525" y="71072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Soraya Ruíz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Buenos Aires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23 Oct 2024</a:t>
            </a:r>
          </a:p>
        </p:txBody>
      </p:sp>
      <p:pic>
        <p:nvPicPr>
          <p:cNvPr id="5" name="2024_10_23_Soraya-Ruiz">
            <a:hlinkClick r:id="" action="ppaction://media"/>
            <a:extLst>
              <a:ext uri="{FF2B5EF4-FFF2-40B4-BE49-F238E27FC236}">
                <a16:creationId xmlns:a16="http://schemas.microsoft.com/office/drawing/2014/main" id="{EF0A9E86-ED9B-E05D-5908-3CE4FD960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3100" y="75898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Leyla Alejandra Parra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Merlo, Buenos Aires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30 Jul 2025</a:t>
            </a:r>
          </a:p>
        </p:txBody>
      </p:sp>
      <p:pic>
        <p:nvPicPr>
          <p:cNvPr id="5" name="2025_07_30_Leyla-Alejandra-Parra">
            <a:hlinkClick r:id="" action="ppaction://media"/>
            <a:extLst>
              <a:ext uri="{FF2B5EF4-FFF2-40B4-BE49-F238E27FC236}">
                <a16:creationId xmlns:a16="http://schemas.microsoft.com/office/drawing/2014/main" id="{C6A43061-80EC-DC6C-2B77-61ABBFE1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8775" y="73009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Nida Nazlıer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Antalya (Turkey)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31 Jul 2025</a:t>
            </a:r>
          </a:p>
        </p:txBody>
      </p:sp>
      <p:pic>
        <p:nvPicPr>
          <p:cNvPr id="5" name="2025_07_31_Nida-Nazlier">
            <a:hlinkClick r:id="" action="ppaction://media"/>
            <a:extLst>
              <a:ext uri="{FF2B5EF4-FFF2-40B4-BE49-F238E27FC236}">
                <a16:creationId xmlns:a16="http://schemas.microsoft.com/office/drawing/2014/main" id="{5D277D1E-F705-9F4D-3673-69560BB30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5938" y="73945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Trish Doll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Kingston, Surrey (Jamaica)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31 Jul 2025</a:t>
            </a:r>
          </a:p>
        </p:txBody>
      </p:sp>
      <p:pic>
        <p:nvPicPr>
          <p:cNvPr id="5" name="2025_07_31_Trish-Doll">
            <a:hlinkClick r:id="" action="ppaction://media"/>
            <a:extLst>
              <a:ext uri="{FF2B5EF4-FFF2-40B4-BE49-F238E27FC236}">
                <a16:creationId xmlns:a16="http://schemas.microsoft.com/office/drawing/2014/main" id="{0DD41015-414B-D83A-8AF1-ACB0D199F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8663" y="7400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Bhiwandi, Maharashtra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 Aug 2025</a:t>
            </a:r>
          </a:p>
        </p:txBody>
      </p:sp>
      <p:pic>
        <p:nvPicPr>
          <p:cNvPr id="5" name="2025_08_01_Name-Unknown">
            <a:hlinkClick r:id="" action="ppaction://media"/>
            <a:extLst>
              <a:ext uri="{FF2B5EF4-FFF2-40B4-BE49-F238E27FC236}">
                <a16:creationId xmlns:a16="http://schemas.microsoft.com/office/drawing/2014/main" id="{D4ADD9D4-EBB0-8279-0931-84042A60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3275" y="781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Rosa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Salvador,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 Aug 2025</a:t>
            </a:r>
          </a:p>
        </p:txBody>
      </p:sp>
      <p:pic>
        <p:nvPicPr>
          <p:cNvPr id="5" name="2025_08_02_Rosa">
            <a:hlinkClick r:id="" action="ppaction://media"/>
            <a:extLst>
              <a:ext uri="{FF2B5EF4-FFF2-40B4-BE49-F238E27FC236}">
                <a16:creationId xmlns:a16="http://schemas.microsoft.com/office/drawing/2014/main" id="{4BD85C94-21CD-C631-6AEA-12790A436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1200" y="7058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Claudia Dayansy Acosta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Remedios, Villa Clara (Cuba)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 Aug 2025</a:t>
            </a:r>
          </a:p>
        </p:txBody>
      </p:sp>
      <p:pic>
        <p:nvPicPr>
          <p:cNvPr id="5" name="2025_08_02_Claudia-Dayansy-Acosta">
            <a:hlinkClick r:id="" action="ppaction://media"/>
            <a:extLst>
              <a:ext uri="{FF2B5EF4-FFF2-40B4-BE49-F238E27FC236}">
                <a16:creationId xmlns:a16="http://schemas.microsoft.com/office/drawing/2014/main" id="{0A2E7F9F-1832-DF20-5575-A646528DB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138" y="6994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Annu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Delhi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throat cut. 4 Aug 2025</a:t>
            </a:r>
          </a:p>
        </p:txBody>
      </p:sp>
      <p:pic>
        <p:nvPicPr>
          <p:cNvPr id="5" name="2025_08_04_Annu">
            <a:hlinkClick r:id="" action="ppaction://media"/>
            <a:extLst>
              <a:ext uri="{FF2B5EF4-FFF2-40B4-BE49-F238E27FC236}">
                <a16:creationId xmlns:a16="http://schemas.microsoft.com/office/drawing/2014/main" id="{EE85E875-0E73-1D63-CBBA-22D7F2369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8013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Daira Martinez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Cali, Valle del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4 Aug 2025</a:t>
            </a:r>
          </a:p>
        </p:txBody>
      </p:sp>
      <p:pic>
        <p:nvPicPr>
          <p:cNvPr id="5" name="2025_08_04_Daira-Martinez">
            <a:hlinkClick r:id="" action="ppaction://media"/>
            <a:extLst>
              <a:ext uri="{FF2B5EF4-FFF2-40B4-BE49-F238E27FC236}">
                <a16:creationId xmlns:a16="http://schemas.microsoft.com/office/drawing/2014/main" id="{C5BF4710-17B3-BFDC-DC5B-B395A5245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5325" y="704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Elizabeth Sánchez ("Eli")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Juárez, Chihuahua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5 Aug 2025</a:t>
            </a:r>
          </a:p>
        </p:txBody>
      </p:sp>
      <p:pic>
        <p:nvPicPr>
          <p:cNvPr id="5" name="2025_08_05_Elizabeth-Sanchez">
            <a:hlinkClick r:id="" action="ppaction://media"/>
            <a:extLst>
              <a:ext uri="{FF2B5EF4-FFF2-40B4-BE49-F238E27FC236}">
                <a16:creationId xmlns:a16="http://schemas.microsoft.com/office/drawing/2014/main" id="{52C9F972-EAA6-B293-04B2-9299D45E6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4200" y="7018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Katia Daniela Medina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Zapotlán el Grande, Jalisco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9 Aug 2025</a:t>
            </a:r>
          </a:p>
        </p:txBody>
      </p:sp>
      <p:pic>
        <p:nvPicPr>
          <p:cNvPr id="5" name="2025_08_09_Katia-Daniela-Medina">
            <a:hlinkClick r:id="" action="ppaction://media"/>
            <a:extLst>
              <a:ext uri="{FF2B5EF4-FFF2-40B4-BE49-F238E27FC236}">
                <a16:creationId xmlns:a16="http://schemas.microsoft.com/office/drawing/2014/main" id="{24BC971E-F5AA-76D6-4E4B-939247D56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9238" y="7026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Evellyn Marcelly ("Evinha")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About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Recife, Pernambuco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suffocated. 24 Oct 2024</a:t>
            </a:r>
          </a:p>
        </p:txBody>
      </p:sp>
      <p:pic>
        <p:nvPicPr>
          <p:cNvPr id="5" name="2024_10_24_Evellyn-Marcelly">
            <a:hlinkClick r:id="" action="ppaction://media"/>
            <a:extLst>
              <a:ext uri="{FF2B5EF4-FFF2-40B4-BE49-F238E27FC236}">
                <a16:creationId xmlns:a16="http://schemas.microsoft.com/office/drawing/2014/main" id="{E2583936-6B5C-44CA-97A2-F374F54CA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5838" y="73421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Moisa Reyes Castillo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Pedro Sula, Cortés (Honduras)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9 Aug 2025</a:t>
            </a:r>
          </a:p>
        </p:txBody>
      </p:sp>
      <p:pic>
        <p:nvPicPr>
          <p:cNvPr id="5" name="2025_08_09_Moisa-Reyes-Castillo">
            <a:hlinkClick r:id="" action="ppaction://media"/>
            <a:extLst>
              <a:ext uri="{FF2B5EF4-FFF2-40B4-BE49-F238E27FC236}">
                <a16:creationId xmlns:a16="http://schemas.microsoft.com/office/drawing/2014/main" id="{ECC40019-CC3F-144C-92AF-EDC74E02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2113" y="7018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Kajal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Kanpur, Uttar Pradesh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10 Aug 2025</a:t>
            </a:r>
          </a:p>
        </p:txBody>
      </p:sp>
      <p:pic>
        <p:nvPicPr>
          <p:cNvPr id="5" name="2025_08_10_Kajal">
            <a:hlinkClick r:id="" action="ppaction://media"/>
            <a:extLst>
              <a:ext uri="{FF2B5EF4-FFF2-40B4-BE49-F238E27FC236}">
                <a16:creationId xmlns:a16="http://schemas.microsoft.com/office/drawing/2014/main" id="{417940F9-5ADC-110F-22C8-2626FD96A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4200" y="7050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Peshawar,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10 Aug 2025</a:t>
            </a:r>
          </a:p>
        </p:txBody>
      </p:sp>
      <p:pic>
        <p:nvPicPr>
          <p:cNvPr id="5" name="2025_08_10_Name-Unknown">
            <a:hlinkClick r:id="" action="ppaction://media"/>
            <a:extLst>
              <a:ext uri="{FF2B5EF4-FFF2-40B4-BE49-F238E27FC236}">
                <a16:creationId xmlns:a16="http://schemas.microsoft.com/office/drawing/2014/main" id="{FEE57987-349D-50C1-459C-4E0042AA7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888" y="7018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Blair A. Sawyer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Louisville, Kentucky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11 Aug 2025</a:t>
            </a:r>
          </a:p>
        </p:txBody>
      </p:sp>
      <p:pic>
        <p:nvPicPr>
          <p:cNvPr id="5" name="2025_08_11_Blair-A.-Sawyer">
            <a:hlinkClick r:id="" action="ppaction://media"/>
            <a:extLst>
              <a:ext uri="{FF2B5EF4-FFF2-40B4-BE49-F238E27FC236}">
                <a16:creationId xmlns:a16="http://schemas.microsoft.com/office/drawing/2014/main" id="{45B511CB-A20A-5904-260F-AC935C28D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0388" y="7002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Rosa Machuca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Austin, Texas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11 Aug 2025</a:t>
            </a:r>
          </a:p>
        </p:txBody>
      </p:sp>
      <p:pic>
        <p:nvPicPr>
          <p:cNvPr id="5" name="2025_08_11_Rosa-Machuca">
            <a:hlinkClick r:id="" action="ppaction://media"/>
            <a:extLst>
              <a:ext uri="{FF2B5EF4-FFF2-40B4-BE49-F238E27FC236}">
                <a16:creationId xmlns:a16="http://schemas.microsoft.com/office/drawing/2014/main" id="{355ECE29-8D39-C31C-4B93-5765BA259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4825" y="704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 Yi Yi San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Minbya, Rakhine (Myanmar)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12 Aug 2025</a:t>
            </a:r>
          </a:p>
        </p:txBody>
      </p:sp>
      <p:pic>
        <p:nvPicPr>
          <p:cNvPr id="6" name="2025_08_12_Ma-Yi-Yi-San">
            <a:hlinkClick r:id="" action="ppaction://media"/>
            <a:extLst>
              <a:ext uri="{FF2B5EF4-FFF2-40B4-BE49-F238E27FC236}">
                <a16:creationId xmlns:a16="http://schemas.microsoft.com/office/drawing/2014/main" id="{9BB67110-FF02-2742-0E81-BB06043AC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5888" y="7654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 Khin Moe Than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Minbya, Rakhine (Myanmar)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12 Aug 2025</a:t>
            </a:r>
          </a:p>
        </p:txBody>
      </p:sp>
      <p:pic>
        <p:nvPicPr>
          <p:cNvPr id="6" name="2025_08_12_Ma-Khin-Moe-Than">
            <a:hlinkClick r:id="" action="ppaction://media"/>
            <a:extLst>
              <a:ext uri="{FF2B5EF4-FFF2-40B4-BE49-F238E27FC236}">
                <a16:creationId xmlns:a16="http://schemas.microsoft.com/office/drawing/2014/main" id="{6F810B34-09C0-31B6-2D64-E81743886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6288" y="76771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>
              <a:rPr dirty="0"/>
            </a:b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Puerto Aventuras, </a:t>
            </a:r>
            <a:r>
              <a:rPr lang="en-US" sz="30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Quintana</a:t>
            </a: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Roo (Mexico)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13 Aug 2025</a:t>
            </a:r>
          </a:p>
        </p:txBody>
      </p:sp>
      <p:pic>
        <p:nvPicPr>
          <p:cNvPr id="5" name="2025_08_13_Name-Unknown">
            <a:hlinkClick r:id="" action="ppaction://media"/>
            <a:extLst>
              <a:ext uri="{FF2B5EF4-FFF2-40B4-BE49-F238E27FC236}">
                <a16:creationId xmlns:a16="http://schemas.microsoft.com/office/drawing/2014/main" id="{7F693B02-EB00-A97C-D507-9FEA122F4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4513" y="704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Gouri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Nowshera,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13 Aug 2025</a:t>
            </a:r>
          </a:p>
        </p:txBody>
      </p:sp>
      <p:pic>
        <p:nvPicPr>
          <p:cNvPr id="5" name="2025_08_13_Gouri">
            <a:hlinkClick r:id="" action="ppaction://media"/>
            <a:extLst>
              <a:ext uri="{FF2B5EF4-FFF2-40B4-BE49-F238E27FC236}">
                <a16:creationId xmlns:a16="http://schemas.microsoft.com/office/drawing/2014/main" id="{8DAC3145-4DD5-1374-0E26-D6D5FA0B1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5013" y="6978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Pedro Sula, Cortés (Honduras)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13 Aug 2025</a:t>
            </a:r>
          </a:p>
        </p:txBody>
      </p:sp>
      <p:pic>
        <p:nvPicPr>
          <p:cNvPr id="5" name="2025_08_13_Name-Unknown">
            <a:hlinkClick r:id="" action="ppaction://media"/>
            <a:extLst>
              <a:ext uri="{FF2B5EF4-FFF2-40B4-BE49-F238E27FC236}">
                <a16:creationId xmlns:a16="http://schemas.microsoft.com/office/drawing/2014/main" id="{E1973BF4-8A7F-3689-22C9-33116E649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0750" y="7273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Honee Walker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Rochester, New York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2 Oct 2024</a:t>
            </a:r>
          </a:p>
        </p:txBody>
      </p:sp>
      <p:pic>
        <p:nvPicPr>
          <p:cNvPr id="6" name="2024_10_02_Honee-Walker">
            <a:hlinkClick r:id="" action="ppaction://media"/>
            <a:extLst>
              <a:ext uri="{FF2B5EF4-FFF2-40B4-BE49-F238E27FC236}">
                <a16:creationId xmlns:a16="http://schemas.microsoft.com/office/drawing/2014/main" id="{25F56F5D-6A85-871C-343E-68F6D093B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600" y="609329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Jay Floris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Stockton, California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24 Oct 2024</a:t>
            </a:r>
          </a:p>
        </p:txBody>
      </p:sp>
      <p:pic>
        <p:nvPicPr>
          <p:cNvPr id="5" name="2024_10_24_Jay-Floris">
            <a:hlinkClick r:id="" action="ppaction://media"/>
            <a:extLst>
              <a:ext uri="{FF2B5EF4-FFF2-40B4-BE49-F238E27FC236}">
                <a16:creationId xmlns:a16="http://schemas.microsoft.com/office/drawing/2014/main" id="{5CCBE01A-EB55-F8EA-6BEF-EC8BFA38F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163" y="7400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Ravena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Franco da Rocha,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14 Aug 2025</a:t>
            </a:r>
          </a:p>
        </p:txBody>
      </p:sp>
      <p:pic>
        <p:nvPicPr>
          <p:cNvPr id="5" name="2025_08_14_Ravena">
            <a:hlinkClick r:id="" action="ppaction://media"/>
            <a:extLst>
              <a:ext uri="{FF2B5EF4-FFF2-40B4-BE49-F238E27FC236}">
                <a16:creationId xmlns:a16="http://schemas.microsoft.com/office/drawing/2014/main" id="{6E8B2A0E-8B28-7F1F-92FD-9289E73AB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0700" y="726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Jericho Elliorate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Lipa, Batangas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14 Aug 2025</a:t>
            </a:r>
          </a:p>
        </p:txBody>
      </p:sp>
      <p:pic>
        <p:nvPicPr>
          <p:cNvPr id="5" name="2025_08_14_Jericho-Elliorate">
            <a:hlinkClick r:id="" action="ppaction://media"/>
            <a:extLst>
              <a:ext uri="{FF2B5EF4-FFF2-40B4-BE49-F238E27FC236}">
                <a16:creationId xmlns:a16="http://schemas.microsoft.com/office/drawing/2014/main" id="{726A5521-AE03-DC6B-543F-842960647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6875" y="7312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Mónica Hernández ("Moni")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León, Guanajuato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15 Aug 2025</a:t>
            </a:r>
          </a:p>
        </p:txBody>
      </p:sp>
      <p:pic>
        <p:nvPicPr>
          <p:cNvPr id="5" name="2025_08_15_Monica-Hernandez">
            <a:hlinkClick r:id="" action="ppaction://media"/>
            <a:extLst>
              <a:ext uri="{FF2B5EF4-FFF2-40B4-BE49-F238E27FC236}">
                <a16:creationId xmlns:a16="http://schemas.microsoft.com/office/drawing/2014/main" id="{B7DA035C-2EA5-56E8-8346-28575D9E0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7875" y="7521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Joselinne Páez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Tepatitlán de Morelos, Jalisco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16 Aug 2025</a:t>
            </a:r>
          </a:p>
        </p:txBody>
      </p:sp>
      <p:pic>
        <p:nvPicPr>
          <p:cNvPr id="5" name="2025_08_16_Joselinne-Paez">
            <a:hlinkClick r:id="" action="ppaction://media"/>
            <a:extLst>
              <a:ext uri="{FF2B5EF4-FFF2-40B4-BE49-F238E27FC236}">
                <a16:creationId xmlns:a16="http://schemas.microsoft.com/office/drawing/2014/main" id="{A047C1CB-A692-5948-9A06-F69AE7546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1200" y="7407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Wendelly Gabrielly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Parauapebas, Pará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asphyxiated. 16 Aug 2025</a:t>
            </a:r>
          </a:p>
        </p:txBody>
      </p:sp>
      <p:pic>
        <p:nvPicPr>
          <p:cNvPr id="5" name="2025_08_16_Wendelly-Gabrielly">
            <a:hlinkClick r:id="" action="ppaction://media"/>
            <a:extLst>
              <a:ext uri="{FF2B5EF4-FFF2-40B4-BE49-F238E27FC236}">
                <a16:creationId xmlns:a16="http://schemas.microsoft.com/office/drawing/2014/main" id="{F9619336-40D5-4170-4E75-17FDEBA32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175" y="735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Aurora Pellegrina ("Alexa", "Luna")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Lawnside, New Jersey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18 Aug 2025</a:t>
            </a:r>
          </a:p>
        </p:txBody>
      </p:sp>
      <p:pic>
        <p:nvPicPr>
          <p:cNvPr id="5" name="2025_08_18_Aurora-Pellegrina">
            <a:hlinkClick r:id="" action="ppaction://media"/>
            <a:extLst>
              <a:ext uri="{FF2B5EF4-FFF2-40B4-BE49-F238E27FC236}">
                <a16:creationId xmlns:a16="http://schemas.microsoft.com/office/drawing/2014/main" id="{6A82EFAB-8B6F-D1E0-6E2A-8FA920AE9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863" y="7419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Kasí Rhea ("Kaeyy Holmes")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Lynchburg, Virginia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18 Aug 2025</a:t>
            </a:r>
          </a:p>
        </p:txBody>
      </p:sp>
      <p:pic>
        <p:nvPicPr>
          <p:cNvPr id="5" name="2025_08_18_Kasi-Rhea">
            <a:hlinkClick r:id="" action="ppaction://media"/>
            <a:extLst>
              <a:ext uri="{FF2B5EF4-FFF2-40B4-BE49-F238E27FC236}">
                <a16:creationId xmlns:a16="http://schemas.microsoft.com/office/drawing/2014/main" id="{3D4183FE-012D-56AE-DAC5-A32FF44EA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7400" y="7473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Onyx Cornish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Caldwell, Idaho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18 Aug 2025</a:t>
            </a:r>
          </a:p>
        </p:txBody>
      </p:sp>
      <p:pic>
        <p:nvPicPr>
          <p:cNvPr id="5" name="2025_08_18_Onyx-Cornish">
            <a:hlinkClick r:id="" action="ppaction://media"/>
            <a:extLst>
              <a:ext uri="{FF2B5EF4-FFF2-40B4-BE49-F238E27FC236}">
                <a16:creationId xmlns:a16="http://schemas.microsoft.com/office/drawing/2014/main" id="{8CDA3A86-EE61-A6C5-46EC-EE1A3B507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7502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Michelle Iturbe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Amacuzac, Morelos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19 Aug 2025</a:t>
            </a:r>
          </a:p>
        </p:txBody>
      </p:sp>
      <p:pic>
        <p:nvPicPr>
          <p:cNvPr id="5" name="2025_08_19_Michelle-Iturbe">
            <a:hlinkClick r:id="" action="ppaction://media"/>
            <a:extLst>
              <a:ext uri="{FF2B5EF4-FFF2-40B4-BE49-F238E27FC236}">
                <a16:creationId xmlns:a16="http://schemas.microsoft.com/office/drawing/2014/main" id="{D910A4A3-6119-7191-7D4B-4F0AAE523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9775" y="7502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Robyn James Post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Erie, Pennsylvania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19 Aug 2025</a:t>
            </a:r>
          </a:p>
        </p:txBody>
      </p:sp>
      <p:pic>
        <p:nvPicPr>
          <p:cNvPr id="5" name="2025_08_19_Robyn-James-Post">
            <a:hlinkClick r:id="" action="ppaction://media"/>
            <a:extLst>
              <a:ext uri="{FF2B5EF4-FFF2-40B4-BE49-F238E27FC236}">
                <a16:creationId xmlns:a16="http://schemas.microsoft.com/office/drawing/2014/main" id="{7D1C16EE-9E1C-9CC0-5DE1-904BC6C1C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8725" y="72532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Frida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Paris (France)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24 Oct 2024</a:t>
            </a:r>
          </a:p>
        </p:txBody>
      </p:sp>
      <p:pic>
        <p:nvPicPr>
          <p:cNvPr id="5" name="2024_10_24_Frida">
            <a:hlinkClick r:id="" action="ppaction://media"/>
            <a:extLst>
              <a:ext uri="{FF2B5EF4-FFF2-40B4-BE49-F238E27FC236}">
                <a16:creationId xmlns:a16="http://schemas.microsoft.com/office/drawing/2014/main" id="{F87FC34B-5E71-7339-A237-DD4C586B3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650" y="73596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Monserrat Martínez ("La Monse")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Jonuta, Tabasco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20 Aug 2025</a:t>
            </a:r>
          </a:p>
        </p:txBody>
      </p:sp>
      <p:pic>
        <p:nvPicPr>
          <p:cNvPr id="5" name="2025_08_20_Monserrat-Martinez">
            <a:hlinkClick r:id="" action="ppaction://media"/>
            <a:extLst>
              <a:ext uri="{FF2B5EF4-FFF2-40B4-BE49-F238E27FC236}">
                <a16:creationId xmlns:a16="http://schemas.microsoft.com/office/drawing/2014/main" id="{D423F271-C1BF-8841-BC37-B013BD899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8375" y="7531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Guadalupe Arias ("Lupe")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de Mexico, CDMX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21 Aug 2025</a:t>
            </a:r>
          </a:p>
        </p:txBody>
      </p:sp>
      <p:pic>
        <p:nvPicPr>
          <p:cNvPr id="5" name="2025_08_21_Guadalupe-Arias">
            <a:hlinkClick r:id="" action="ppaction://media"/>
            <a:extLst>
              <a:ext uri="{FF2B5EF4-FFF2-40B4-BE49-F238E27FC236}">
                <a16:creationId xmlns:a16="http://schemas.microsoft.com/office/drawing/2014/main" id="{66A068BD-19B9-68C2-9573-A2C6D3184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0625" y="7578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Cárdenas, Tabasco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22 Aug 2025</a:t>
            </a:r>
          </a:p>
        </p:txBody>
      </p:sp>
      <p:pic>
        <p:nvPicPr>
          <p:cNvPr id="5" name="2025_08_22_Name-Unknown">
            <a:hlinkClick r:id="" action="ppaction://media"/>
            <a:extLst>
              <a:ext uri="{FF2B5EF4-FFF2-40B4-BE49-F238E27FC236}">
                <a16:creationId xmlns:a16="http://schemas.microsoft.com/office/drawing/2014/main" id="{7397BFD6-4CFD-52C5-9A1B-85E511CD6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3775" y="7775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Nubia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Juárez, Chihuahua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23 Aug 2025</a:t>
            </a:r>
          </a:p>
        </p:txBody>
      </p:sp>
      <p:pic>
        <p:nvPicPr>
          <p:cNvPr id="5" name="2025_08_23_Nubia">
            <a:hlinkClick r:id="" action="ppaction://media"/>
            <a:extLst>
              <a:ext uri="{FF2B5EF4-FFF2-40B4-BE49-F238E27FC236}">
                <a16:creationId xmlns:a16="http://schemas.microsoft.com/office/drawing/2014/main" id="{9F41638B-7803-795F-0B0C-FF07E8D8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7464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Michelle Tróchez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 Cuchilla, Santa Bárbara (Honduras)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24 Aug 2025</a:t>
            </a:r>
          </a:p>
        </p:txBody>
      </p:sp>
      <p:pic>
        <p:nvPicPr>
          <p:cNvPr id="5" name="2025_08_24_Michelle-Trochez">
            <a:hlinkClick r:id="" action="ppaction://media"/>
            <a:extLst>
              <a:ext uri="{FF2B5EF4-FFF2-40B4-BE49-F238E27FC236}">
                <a16:creationId xmlns:a16="http://schemas.microsoft.com/office/drawing/2014/main" id="{B98CA2ED-F3D6-6EFC-906B-AA885C63C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5500" y="7502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Solange Rodrigues da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Aparecida de Goiânia, Goiás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24 Aug 2025</a:t>
            </a:r>
          </a:p>
        </p:txBody>
      </p:sp>
      <p:pic>
        <p:nvPicPr>
          <p:cNvPr id="5" name="2025_08_24_Solange-Rodrigues-da-Silva">
            <a:hlinkClick r:id="" action="ppaction://media"/>
            <a:extLst>
              <a:ext uri="{FF2B5EF4-FFF2-40B4-BE49-F238E27FC236}">
                <a16:creationId xmlns:a16="http://schemas.microsoft.com/office/drawing/2014/main" id="{7C90C65B-2928-CC5B-7E86-BD9D79BE8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3100" y="7454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Cintia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Pará de Minas, Minas Gerais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26 Aug 2025</a:t>
            </a:r>
          </a:p>
        </p:txBody>
      </p:sp>
      <p:pic>
        <p:nvPicPr>
          <p:cNvPr id="5" name="2025_08_26_Cintia">
            <a:hlinkClick r:id="" action="ppaction://media"/>
            <a:extLst>
              <a:ext uri="{FF2B5EF4-FFF2-40B4-BE49-F238E27FC236}">
                <a16:creationId xmlns:a16="http://schemas.microsoft.com/office/drawing/2014/main" id="{69731570-C692-046A-6F59-7D41E2646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1675" y="7540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Rubi Viena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Independencia, Lima (Peru)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28 Aug 2025</a:t>
            </a:r>
          </a:p>
        </p:txBody>
      </p:sp>
      <p:pic>
        <p:nvPicPr>
          <p:cNvPr id="5" name="2025_08_28_Rubi-Viena">
            <a:hlinkClick r:id="" action="ppaction://media"/>
            <a:extLst>
              <a:ext uri="{FF2B5EF4-FFF2-40B4-BE49-F238E27FC236}">
                <a16:creationId xmlns:a16="http://schemas.microsoft.com/office/drawing/2014/main" id="{DEC9A1A4-951C-5E6A-C98E-65A59F961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4500" y="7321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Paula Rada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Ibagué, Tolima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30 Aug 2025</a:t>
            </a:r>
          </a:p>
        </p:txBody>
      </p:sp>
      <p:pic>
        <p:nvPicPr>
          <p:cNvPr id="5" name="2025_08_30_Paula-Rada">
            <a:hlinkClick r:id="" action="ppaction://media"/>
            <a:extLst>
              <a:ext uri="{FF2B5EF4-FFF2-40B4-BE49-F238E27FC236}">
                <a16:creationId xmlns:a16="http://schemas.microsoft.com/office/drawing/2014/main" id="{710E9065-BB61-1C73-2C4F-8B7CEEEB3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8300" y="7426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Dr Leighley Leli Darling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Nadi, Ba (Fiji)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 Sep 2025</a:t>
            </a:r>
          </a:p>
        </p:txBody>
      </p:sp>
      <p:pic>
        <p:nvPicPr>
          <p:cNvPr id="5" name="2025_09_01_Dr-Leighley-Leli-Darling">
            <a:hlinkClick r:id="" action="ppaction://media"/>
            <a:extLst>
              <a:ext uri="{FF2B5EF4-FFF2-40B4-BE49-F238E27FC236}">
                <a16:creationId xmlns:a16="http://schemas.microsoft.com/office/drawing/2014/main" id="{D292290B-8788-1649-F625-9730E7535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8325" y="756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Débora Myrante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Cruzeiro,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25 Oct 2024</a:t>
            </a:r>
          </a:p>
        </p:txBody>
      </p:sp>
      <p:pic>
        <p:nvPicPr>
          <p:cNvPr id="5" name="2024_10_25_Debora-Myrante-Silva">
            <a:hlinkClick r:id="" action="ppaction://media"/>
            <a:extLst>
              <a:ext uri="{FF2B5EF4-FFF2-40B4-BE49-F238E27FC236}">
                <a16:creationId xmlns:a16="http://schemas.microsoft.com/office/drawing/2014/main" id="{E707C4EC-D793-4769-E46F-47E0EB65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8363" y="7513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Blake Sturm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Roanoke, Virginia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 Sep 2025</a:t>
            </a:r>
          </a:p>
        </p:txBody>
      </p:sp>
      <p:pic>
        <p:nvPicPr>
          <p:cNvPr id="5" name="2025_09_02_Blake-Sturm">
            <a:hlinkClick r:id="" action="ppaction://media"/>
            <a:extLst>
              <a:ext uri="{FF2B5EF4-FFF2-40B4-BE49-F238E27FC236}">
                <a16:creationId xmlns:a16="http://schemas.microsoft.com/office/drawing/2014/main" id="{014D4482-C8E2-350C-4B75-E2FEC7893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0050" y="73167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Kakay Britto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Salvador,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4 Sep 2025</a:t>
            </a:r>
          </a:p>
        </p:txBody>
      </p:sp>
      <p:pic>
        <p:nvPicPr>
          <p:cNvPr id="5" name="2025_09_04_Kakay-Britto">
            <a:hlinkClick r:id="" action="ppaction://media"/>
            <a:extLst>
              <a:ext uri="{FF2B5EF4-FFF2-40B4-BE49-F238E27FC236}">
                <a16:creationId xmlns:a16="http://schemas.microsoft.com/office/drawing/2014/main" id="{DAC3AA06-55C0-BC06-C727-CBE0834B4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5025" y="7464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Sabir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Peshawar, Khyber Pakhtunkhwa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6 Sep 2025</a:t>
            </a:r>
          </a:p>
        </p:txBody>
      </p:sp>
      <p:pic>
        <p:nvPicPr>
          <p:cNvPr id="5" name="2025_09_06_Sabir">
            <a:hlinkClick r:id="" action="ppaction://media"/>
            <a:extLst>
              <a:ext uri="{FF2B5EF4-FFF2-40B4-BE49-F238E27FC236}">
                <a16:creationId xmlns:a16="http://schemas.microsoft.com/office/drawing/2014/main" id="{A990F307-0C47-2FCA-B563-87ED96105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8375" y="7550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Churris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Cedeño, Monagas (Venezuela)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7 Sep 2025</a:t>
            </a:r>
          </a:p>
        </p:txBody>
      </p:sp>
      <p:pic>
        <p:nvPicPr>
          <p:cNvPr id="5" name="2025_09_07_Churris">
            <a:hlinkClick r:id="" action="ppaction://media"/>
            <a:extLst>
              <a:ext uri="{FF2B5EF4-FFF2-40B4-BE49-F238E27FC236}">
                <a16:creationId xmlns:a16="http://schemas.microsoft.com/office/drawing/2014/main" id="{27DCFD32-B9B5-2FBB-18B2-F1C7461D8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0250" y="7588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Amanda Falcão Rocha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Luís, Maranhão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8 Sep 2025</a:t>
            </a:r>
          </a:p>
        </p:txBody>
      </p:sp>
      <p:pic>
        <p:nvPicPr>
          <p:cNvPr id="5" name="2025_09_08_Amanda-Falcao-Rocha">
            <a:hlinkClick r:id="" action="ppaction://media"/>
            <a:extLst>
              <a:ext uri="{FF2B5EF4-FFF2-40B4-BE49-F238E27FC236}">
                <a16:creationId xmlns:a16="http://schemas.microsoft.com/office/drawing/2014/main" id="{3FD2EF04-46D2-7A47-888D-2DF151A65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4550" y="737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Madhu Sharma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60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Neemrana, Rajasthan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10 Sep 2025</a:t>
            </a:r>
          </a:p>
        </p:txBody>
      </p:sp>
      <p:pic>
        <p:nvPicPr>
          <p:cNvPr id="5" name="2025_09_10_Madhu-Sharma">
            <a:hlinkClick r:id="" action="ppaction://media"/>
            <a:extLst>
              <a:ext uri="{FF2B5EF4-FFF2-40B4-BE49-F238E27FC236}">
                <a16:creationId xmlns:a16="http://schemas.microsoft.com/office/drawing/2014/main" id="{A76067AC-FE32-E606-A7A1-84312400C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7578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Maria del Mar Perdomo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Santa Marta, Magdalena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10 Sep 2025</a:t>
            </a:r>
          </a:p>
        </p:txBody>
      </p:sp>
      <p:pic>
        <p:nvPicPr>
          <p:cNvPr id="5" name="2025_09_10_Maria-del-Mar-Perdomo">
            <a:hlinkClick r:id="" action="ppaction://media"/>
            <a:extLst>
              <a:ext uri="{FF2B5EF4-FFF2-40B4-BE49-F238E27FC236}">
                <a16:creationId xmlns:a16="http://schemas.microsoft.com/office/drawing/2014/main" id="{749F4489-4071-D297-8BA9-810B7C161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1700" y="7540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Any Sá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Salvador,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11 Sep 2025</a:t>
            </a:r>
          </a:p>
        </p:txBody>
      </p:sp>
      <p:pic>
        <p:nvPicPr>
          <p:cNvPr id="5" name="2025_09_11_Any-Sa">
            <a:hlinkClick r:id="" action="ppaction://media"/>
            <a:extLst>
              <a:ext uri="{FF2B5EF4-FFF2-40B4-BE49-F238E27FC236}">
                <a16:creationId xmlns:a16="http://schemas.microsoft.com/office/drawing/2014/main" id="{C626ED73-78B1-22AD-F16C-E03D65292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525" y="7512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"La Monse"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Actopan, Veracruz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11 Sep 2025</a:t>
            </a:r>
          </a:p>
        </p:txBody>
      </p:sp>
      <p:pic>
        <p:nvPicPr>
          <p:cNvPr id="5" name="2025_09_11_La-Monse">
            <a:hlinkClick r:id="" action="ppaction://media"/>
            <a:extLst>
              <a:ext uri="{FF2B5EF4-FFF2-40B4-BE49-F238E27FC236}">
                <a16:creationId xmlns:a16="http://schemas.microsoft.com/office/drawing/2014/main" id="{FF2FADE7-7FC0-76E1-BC43-A0F3561C0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425" y="741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Grampola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Luís, Maranhão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12 Sep 2025</a:t>
            </a:r>
          </a:p>
        </p:txBody>
      </p:sp>
      <p:pic>
        <p:nvPicPr>
          <p:cNvPr id="5" name="2025_09_12_Grampola">
            <a:hlinkClick r:id="" action="ppaction://media"/>
            <a:extLst>
              <a:ext uri="{FF2B5EF4-FFF2-40B4-BE49-F238E27FC236}">
                <a16:creationId xmlns:a16="http://schemas.microsoft.com/office/drawing/2014/main" id="{95FA6A88-BD9C-CB28-4C99-099F5668D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25" y="7616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Dylan Amaya Cardona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33</a:t>
            </a: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Pereira, </a:t>
            </a:r>
            <a:r>
              <a:rPr lang="en-US" sz="30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Risalda</a:t>
            </a: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 (Colombia)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25 Oct 2024</a:t>
            </a:r>
          </a:p>
        </p:txBody>
      </p:sp>
      <p:pic>
        <p:nvPicPr>
          <p:cNvPr id="5" name="2024_10_25_Dylan-Amaya-Cardona">
            <a:hlinkClick r:id="" action="ppaction://media"/>
            <a:extLst>
              <a:ext uri="{FF2B5EF4-FFF2-40B4-BE49-F238E27FC236}">
                <a16:creationId xmlns:a16="http://schemas.microsoft.com/office/drawing/2014/main" id="{1B7F458C-BEBA-E79A-41FC-46E49D71D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7950" y="78136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Raquelly Letícia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Recife, Pernambuco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12 Sep 2025</a:t>
            </a:r>
          </a:p>
        </p:txBody>
      </p:sp>
      <p:pic>
        <p:nvPicPr>
          <p:cNvPr id="5" name="2025_09_12_Raquelly-Leticia">
            <a:hlinkClick r:id="" action="ppaction://media"/>
            <a:extLst>
              <a:ext uri="{FF2B5EF4-FFF2-40B4-BE49-F238E27FC236}">
                <a16:creationId xmlns:a16="http://schemas.microsoft.com/office/drawing/2014/main" id="{DB1A81A9-9EB0-63A0-CB56-702034FA3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7825" y="7292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Bruna da Conceição Souza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Campo Novo do Parecis, Mato Grosso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14 Sep 2025</a:t>
            </a:r>
          </a:p>
        </p:txBody>
      </p:sp>
      <p:pic>
        <p:nvPicPr>
          <p:cNvPr id="5" name="2025_09_14_Bruna-da-Conceicao-Souza">
            <a:hlinkClick r:id="" action="ppaction://media"/>
            <a:extLst>
              <a:ext uri="{FF2B5EF4-FFF2-40B4-BE49-F238E27FC236}">
                <a16:creationId xmlns:a16="http://schemas.microsoft.com/office/drawing/2014/main" id="{917EF748-8131-F4DE-080C-6498CDEFF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525" y="7464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Natasha Alvarenga Ferreira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Igarapé, Minas Gerais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burned alive. 15 Sep 2025</a:t>
            </a:r>
          </a:p>
        </p:txBody>
      </p:sp>
      <p:pic>
        <p:nvPicPr>
          <p:cNvPr id="5" name="2025_09_15_Natasha-Alvarenga-Ferreira">
            <a:hlinkClick r:id="" action="ppaction://media"/>
            <a:extLst>
              <a:ext uri="{FF2B5EF4-FFF2-40B4-BE49-F238E27FC236}">
                <a16:creationId xmlns:a16="http://schemas.microsoft.com/office/drawing/2014/main" id="{A8320AB8-40AC-A144-BB51-090884CC2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7400" y="7483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Rebeca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Lourenço da Mata, Pernambuco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15 Sep 2025</a:t>
            </a:r>
          </a:p>
        </p:txBody>
      </p:sp>
      <p:pic>
        <p:nvPicPr>
          <p:cNvPr id="5" name="2025_09_15_Rebeca">
            <a:hlinkClick r:id="" action="ppaction://media"/>
            <a:extLst>
              <a:ext uri="{FF2B5EF4-FFF2-40B4-BE49-F238E27FC236}">
                <a16:creationId xmlns:a16="http://schemas.microsoft.com/office/drawing/2014/main" id="{239163D1-7EBD-882F-ADC4-56A793C8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9275" y="7588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Valeria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Culiacán, Sinaloa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16 Sep 2025</a:t>
            </a:r>
          </a:p>
        </p:txBody>
      </p:sp>
      <p:pic>
        <p:nvPicPr>
          <p:cNvPr id="5" name="2025_09_16_Valeria">
            <a:hlinkClick r:id="" action="ppaction://media"/>
            <a:extLst>
              <a:ext uri="{FF2B5EF4-FFF2-40B4-BE49-F238E27FC236}">
                <a16:creationId xmlns:a16="http://schemas.microsoft.com/office/drawing/2014/main" id="{B8F77A1E-899C-5E7E-14C1-91AACE315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425" y="749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Shantal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Barranquilla, Atlántico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17 Sep 2025</a:t>
            </a:r>
          </a:p>
        </p:txBody>
      </p:sp>
      <p:pic>
        <p:nvPicPr>
          <p:cNvPr id="5" name="2025_09_17_Shantal">
            <a:hlinkClick r:id="" action="ppaction://media"/>
            <a:extLst>
              <a:ext uri="{FF2B5EF4-FFF2-40B4-BE49-F238E27FC236}">
                <a16:creationId xmlns:a16="http://schemas.microsoft.com/office/drawing/2014/main" id="{3AB7B5BA-FD91-F633-9F12-B2528E039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4550" y="7502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Blaze Aleczander Balle-Mason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Aurora, Colorado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18 Sep 2025</a:t>
            </a:r>
          </a:p>
        </p:txBody>
      </p:sp>
      <p:pic>
        <p:nvPicPr>
          <p:cNvPr id="5" name="2025_09_18_Blaze-Aleczander-Balle-Mason">
            <a:hlinkClick r:id="" action="ppaction://media"/>
            <a:extLst>
              <a:ext uri="{FF2B5EF4-FFF2-40B4-BE49-F238E27FC236}">
                <a16:creationId xmlns:a16="http://schemas.microsoft.com/office/drawing/2014/main" id="{9582FB4B-60F3-215C-BFA1-918FFF8CB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950" y="77914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Nacho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Palmira, Valle del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19 Sep 2025</a:t>
            </a:r>
          </a:p>
        </p:txBody>
      </p:sp>
      <p:pic>
        <p:nvPicPr>
          <p:cNvPr id="5" name="2025_09_19_Nacho">
            <a:hlinkClick r:id="" action="ppaction://media"/>
            <a:extLst>
              <a:ext uri="{FF2B5EF4-FFF2-40B4-BE49-F238E27FC236}">
                <a16:creationId xmlns:a16="http://schemas.microsoft.com/office/drawing/2014/main" id="{6AEEA0F7-B65C-32CF-88A1-8DA374F6F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125" y="7435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Rayane Pimenta da Silva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Curitiba, Paraná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20 Sep 2025</a:t>
            </a:r>
          </a:p>
        </p:txBody>
      </p:sp>
      <p:pic>
        <p:nvPicPr>
          <p:cNvPr id="5" name="2025_09_20_Rayane-Pimenta-da-Silva">
            <a:hlinkClick r:id="" action="ppaction://media"/>
            <a:extLst>
              <a:ext uri="{FF2B5EF4-FFF2-40B4-BE49-F238E27FC236}">
                <a16:creationId xmlns:a16="http://schemas.microsoft.com/office/drawing/2014/main" id="{613F5158-2C92-BA48-C8CD-96839B73D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4100" y="7454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Ainee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Karachi, Sindh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21 Sep 2025</a:t>
            </a:r>
          </a:p>
        </p:txBody>
      </p:sp>
      <p:pic>
        <p:nvPicPr>
          <p:cNvPr id="5" name="2025_09_21_Ainee">
            <a:hlinkClick r:id="" action="ppaction://media"/>
            <a:extLst>
              <a:ext uri="{FF2B5EF4-FFF2-40B4-BE49-F238E27FC236}">
                <a16:creationId xmlns:a16="http://schemas.microsoft.com/office/drawing/2014/main" id="{05998B0F-6626-B6A1-5333-D09B2D2C1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7113" y="75882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Leah Jo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Denver, Colorado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25 Oct 2024</a:t>
            </a:r>
          </a:p>
        </p:txBody>
      </p:sp>
      <p:pic>
        <p:nvPicPr>
          <p:cNvPr id="5" name="2024_10_25_Leah-Jo">
            <a:hlinkClick r:id="" action="ppaction://media"/>
            <a:extLst>
              <a:ext uri="{FF2B5EF4-FFF2-40B4-BE49-F238E27FC236}">
                <a16:creationId xmlns:a16="http://schemas.microsoft.com/office/drawing/2014/main" id="{E15B09DE-F8FA-7992-2291-BCA7E49C6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838" y="75374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Asma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Karachi, Sindh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21 Sep 2025</a:t>
            </a:r>
          </a:p>
        </p:txBody>
      </p:sp>
      <p:pic>
        <p:nvPicPr>
          <p:cNvPr id="5" name="2025_09_21_Asma">
            <a:hlinkClick r:id="" action="ppaction://media"/>
            <a:extLst>
              <a:ext uri="{FF2B5EF4-FFF2-40B4-BE49-F238E27FC236}">
                <a16:creationId xmlns:a16="http://schemas.microsoft.com/office/drawing/2014/main" id="{C7B8801B-D393-B71C-C244-8C82B1543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3550" y="7350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Samina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Karachi, Sindh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21 Sep 2025</a:t>
            </a:r>
          </a:p>
        </p:txBody>
      </p:sp>
      <p:pic>
        <p:nvPicPr>
          <p:cNvPr id="5" name="2025-09_21_Samina">
            <a:hlinkClick r:id="" action="ppaction://media"/>
            <a:extLst>
              <a:ext uri="{FF2B5EF4-FFF2-40B4-BE49-F238E27FC236}">
                <a16:creationId xmlns:a16="http://schemas.microsoft.com/office/drawing/2014/main" id="{786894C1-98C3-0735-3E4A-722BBAB27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5425" y="75342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Carol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Cutias, Amapá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21 Sep 2025</a:t>
            </a:r>
          </a:p>
        </p:txBody>
      </p:sp>
      <p:pic>
        <p:nvPicPr>
          <p:cNvPr id="5" name="2025_09_21_Carol">
            <a:hlinkClick r:id="" action="ppaction://media"/>
            <a:extLst>
              <a:ext uri="{FF2B5EF4-FFF2-40B4-BE49-F238E27FC236}">
                <a16:creationId xmlns:a16="http://schemas.microsoft.com/office/drawing/2014/main" id="{DC7ACFF3-4486-121E-0D2F-600036469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4075" y="749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Scarlett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Hawthorne, Nevada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21 Sep 2025</a:t>
            </a:r>
          </a:p>
        </p:txBody>
      </p:sp>
      <p:pic>
        <p:nvPicPr>
          <p:cNvPr id="5" name="2025_09_21_Scarlett">
            <a:hlinkClick r:id="" action="ppaction://media"/>
            <a:extLst>
              <a:ext uri="{FF2B5EF4-FFF2-40B4-BE49-F238E27FC236}">
                <a16:creationId xmlns:a16="http://schemas.microsoft.com/office/drawing/2014/main" id="{B4DE1154-CEBB-DF66-AF44-019E2D3FA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7425" y="730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Karen ("Mariana")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Popayán,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22 Sep 2025</a:t>
            </a:r>
          </a:p>
        </p:txBody>
      </p:sp>
      <p:pic>
        <p:nvPicPr>
          <p:cNvPr id="5" name="2025_09_22_Karen">
            <a:hlinkClick r:id="" action="ppaction://media"/>
            <a:extLst>
              <a:ext uri="{FF2B5EF4-FFF2-40B4-BE49-F238E27FC236}">
                <a16:creationId xmlns:a16="http://schemas.microsoft.com/office/drawing/2014/main" id="{9E9AA0B2-9DD2-E087-B958-0CEFDA127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0725" y="7426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Kendra Cabeza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Guayaquil, Guayas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 and dismembered. 22 Sep 2025</a:t>
            </a:r>
          </a:p>
        </p:txBody>
      </p:sp>
      <p:pic>
        <p:nvPicPr>
          <p:cNvPr id="5" name="2025_09_22_Kendra-Cabeza">
            <a:hlinkClick r:id="" action="ppaction://media"/>
            <a:extLst>
              <a:ext uri="{FF2B5EF4-FFF2-40B4-BE49-F238E27FC236}">
                <a16:creationId xmlns:a16="http://schemas.microsoft.com/office/drawing/2014/main" id="{FDEA7AAF-7B63-BC3E-A92A-80342436A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5475" y="7169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Christine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Valenzuela City, Metro Manila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22 Sep 2025</a:t>
            </a:r>
          </a:p>
        </p:txBody>
      </p:sp>
      <p:pic>
        <p:nvPicPr>
          <p:cNvPr id="5" name="2025_09_22_Christine">
            <a:hlinkClick r:id="" action="ppaction://media"/>
            <a:extLst>
              <a:ext uri="{FF2B5EF4-FFF2-40B4-BE49-F238E27FC236}">
                <a16:creationId xmlns:a16="http://schemas.microsoft.com/office/drawing/2014/main" id="{6D582191-3686-B06C-3668-7CBA4815C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150" y="7454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Ketlen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Jacundá, Pará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 and dismembered. 26 Sep 2025</a:t>
            </a:r>
          </a:p>
        </p:txBody>
      </p:sp>
      <p:pic>
        <p:nvPicPr>
          <p:cNvPr id="5" name="2025_09_26_Ketlen">
            <a:hlinkClick r:id="" action="ppaction://media"/>
            <a:extLst>
              <a:ext uri="{FF2B5EF4-FFF2-40B4-BE49-F238E27FC236}">
                <a16:creationId xmlns:a16="http://schemas.microsoft.com/office/drawing/2014/main" id="{95BE193B-DBCE-1090-6DCA-35B2E3404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25" y="737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Samantha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Cali, Valle del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26 Sep 2025</a:t>
            </a:r>
          </a:p>
        </p:txBody>
      </p:sp>
      <p:pic>
        <p:nvPicPr>
          <p:cNvPr id="5" name="2025_09_26_Samantha">
            <a:hlinkClick r:id="" action="ppaction://media"/>
            <a:extLst>
              <a:ext uri="{FF2B5EF4-FFF2-40B4-BE49-F238E27FC236}">
                <a16:creationId xmlns:a16="http://schemas.microsoft.com/office/drawing/2014/main" id="{3AE84C4E-1ABC-8BEA-FD18-EC344052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8850" y="7588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Tiara Love Tori Jackson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Charlotte, North Carolina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26 Sep 2025</a:t>
            </a:r>
          </a:p>
        </p:txBody>
      </p:sp>
      <p:pic>
        <p:nvPicPr>
          <p:cNvPr id="5" name="2025_09_26_Tiara-Love-Tori-Jackson">
            <a:hlinkClick r:id="" action="ppaction://media"/>
            <a:extLst>
              <a:ext uri="{FF2B5EF4-FFF2-40B4-BE49-F238E27FC236}">
                <a16:creationId xmlns:a16="http://schemas.microsoft.com/office/drawing/2014/main" id="{E9C0890B-511B-6194-4F26-99AC38B46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749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Laisa Camacho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El Carmen de Cartago (Costa Rica)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27 Oct 2024</a:t>
            </a:r>
          </a:p>
        </p:txBody>
      </p:sp>
      <p:pic>
        <p:nvPicPr>
          <p:cNvPr id="5" name="2024_10_27_Laisa-Camacho">
            <a:hlinkClick r:id="" action="ppaction://media"/>
            <a:extLst>
              <a:ext uri="{FF2B5EF4-FFF2-40B4-BE49-F238E27FC236}">
                <a16:creationId xmlns:a16="http://schemas.microsoft.com/office/drawing/2014/main" id="{629C0C2A-BA99-BE3C-933F-DF975D95C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7575" y="751998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Kika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Paraíso, Tabasco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26 Sep 2025</a:t>
            </a:r>
          </a:p>
        </p:txBody>
      </p:sp>
      <p:pic>
        <p:nvPicPr>
          <p:cNvPr id="5" name="2025_09_26_Kika">
            <a:hlinkClick r:id="" action="ppaction://media"/>
            <a:extLst>
              <a:ext uri="{FF2B5EF4-FFF2-40B4-BE49-F238E27FC236}">
                <a16:creationId xmlns:a16="http://schemas.microsoft.com/office/drawing/2014/main" id="{13C42022-2F77-B893-4F6C-B1E555045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150" y="749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Shaira Patiño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Tuluá, Valle del Cauca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28 Sep 2025</a:t>
            </a:r>
          </a:p>
        </p:txBody>
      </p:sp>
      <p:pic>
        <p:nvPicPr>
          <p:cNvPr id="5" name="2025_09_28_Shaira-Patino">
            <a:hlinkClick r:id="" action="ppaction://media"/>
            <a:extLst>
              <a:ext uri="{FF2B5EF4-FFF2-40B4-BE49-F238E27FC236}">
                <a16:creationId xmlns:a16="http://schemas.microsoft.com/office/drawing/2014/main" id="{6F21E924-55C5-A6FE-ED06-9AA965704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6450" y="7197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1846659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Vanesa Jazmín Quiroga/Yuliana Aguilar Torres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44</a:t>
            </a: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Venado </a:t>
            </a:r>
            <a:r>
              <a:rPr lang="en-US" sz="30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Tuerto</a:t>
            </a: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Santa Fe (Argentina)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hit and run. 28 Sep 2025</a:t>
            </a:r>
          </a:p>
        </p:txBody>
      </p:sp>
      <p:pic>
        <p:nvPicPr>
          <p:cNvPr id="5" name="2025_09_28_Vanesa-Jazmin-Quiroga">
            <a:hlinkClick r:id="" action="ppaction://media"/>
            <a:extLst>
              <a:ext uri="{FF2B5EF4-FFF2-40B4-BE49-F238E27FC236}">
                <a16:creationId xmlns:a16="http://schemas.microsoft.com/office/drawing/2014/main" id="{E87AC5FA-24BC-6BB9-0C27-6E82AB8B9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4975" y="734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Maria Clara Azevedo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João Pessoa, Paraíba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29 Sep 2025</a:t>
            </a:r>
          </a:p>
        </p:txBody>
      </p:sp>
      <p:pic>
        <p:nvPicPr>
          <p:cNvPr id="5" name="2025_09_29_Maria-Clara-Azevedo">
            <a:hlinkClick r:id="" action="ppaction://media"/>
            <a:extLst>
              <a:ext uri="{FF2B5EF4-FFF2-40B4-BE49-F238E27FC236}">
                <a16:creationId xmlns:a16="http://schemas.microsoft.com/office/drawing/2014/main" id="{88932DDD-EDE4-7C56-ED01-A2BAD65C8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0200" y="7350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Ruby Guajajara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Arame, Maranhão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29 Sep 2025</a:t>
            </a:r>
          </a:p>
        </p:txBody>
      </p:sp>
      <p:pic>
        <p:nvPicPr>
          <p:cNvPr id="5" name="2025_09_29_Rubi-Guajajara">
            <a:hlinkClick r:id="" action="ppaction://media"/>
            <a:extLst>
              <a:ext uri="{FF2B5EF4-FFF2-40B4-BE49-F238E27FC236}">
                <a16:creationId xmlns:a16="http://schemas.microsoft.com/office/drawing/2014/main" id="{7C813626-36A4-E986-7E9D-8AF30F3F7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525" y="7521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Victoria Strauss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Medellín,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possible suicide. 29 Sep 2025</a:t>
            </a:r>
          </a:p>
        </p:txBody>
      </p:sp>
      <p:pic>
        <p:nvPicPr>
          <p:cNvPr id="5" name="2025_09_29_Victoria-Strauss">
            <a:hlinkClick r:id="" action="ppaction://media"/>
            <a:extLst>
              <a:ext uri="{FF2B5EF4-FFF2-40B4-BE49-F238E27FC236}">
                <a16:creationId xmlns:a16="http://schemas.microsoft.com/office/drawing/2014/main" id="{DEE8FFDA-2784-B676-FC97-BAA479759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3125" y="7321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0"/>
          <a:ext cx="9144000" cy="9144000"/>
          <a:chOff x="0" y="2286000"/>
          <a:chExt cx="9144000" cy="9144000"/>
        </a:xfrm>
      </p:grpSpPr>
      <p:sp>
        <p:nvSpPr>
          <p:cNvPr id="2" name="TextBox 1"/>
          <p:cNvSpPr txBox="1"/>
          <p:nvPr/>
        </p:nvSpPr>
        <p:spPr>
          <a:xfrm>
            <a:off x="0" y="2286000"/>
            <a:ext cx="9144000" cy="6858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Trans Lives Matter
</a:t>
            </a:r>
            <a:br/>
            <a:r>
              <a:rPr lang="en-US" sz="48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SAY THEIR NAMES</a:t>
            </a:r>
          </a:p>
        </p:txBody>
      </p:sp>
    </p:spTree>
  </p:cSld>
  <p:clrMapOvr>
    <a:masterClrMapping/>
  </p:clrMapOvr>
  <p:transition spd="slow" advClick="0" advTm="10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Serenity Birdsong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Murfreesboro, Tennessee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28 Oct 2024</a:t>
            </a:r>
          </a:p>
        </p:txBody>
      </p:sp>
      <p:pic>
        <p:nvPicPr>
          <p:cNvPr id="5" name="2024_10_28_Serenity-Birdsong">
            <a:hlinkClick r:id="" action="ppaction://media"/>
            <a:extLst>
              <a:ext uri="{FF2B5EF4-FFF2-40B4-BE49-F238E27FC236}">
                <a16:creationId xmlns:a16="http://schemas.microsoft.com/office/drawing/2014/main" id="{CEB7C170-75E0-6866-E1B4-EC54686EB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9988" y="75549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Juana Castañeda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Medellín,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28 Oct 2024</a:t>
            </a:r>
          </a:p>
        </p:txBody>
      </p:sp>
      <p:pic>
        <p:nvPicPr>
          <p:cNvPr id="5" name="2024_10_28_Juana-Castaneda">
            <a:hlinkClick r:id="" action="ppaction://media"/>
            <a:extLst>
              <a:ext uri="{FF2B5EF4-FFF2-40B4-BE49-F238E27FC236}">
                <a16:creationId xmlns:a16="http://schemas.microsoft.com/office/drawing/2014/main" id="{0643B142-3FF4-B575-3F5D-B7B6EE2EC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7213" y="77136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Yumiko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Cochabamba (Bolivia)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28 Oct 2024</a:t>
            </a:r>
          </a:p>
        </p:txBody>
      </p:sp>
      <p:pic>
        <p:nvPicPr>
          <p:cNvPr id="5" name="2024_10_28_Yumiko">
            <a:hlinkClick r:id="" action="ppaction://media"/>
            <a:extLst>
              <a:ext uri="{FF2B5EF4-FFF2-40B4-BE49-F238E27FC236}">
                <a16:creationId xmlns:a16="http://schemas.microsoft.com/office/drawing/2014/main" id="{BBB2268D-4DFF-12DB-7ED4-CCD12CAF5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3950" y="76898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Cal Shearer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Oxford, Oxfordshire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30 Oct 2024</a:t>
            </a:r>
          </a:p>
        </p:txBody>
      </p:sp>
      <p:pic>
        <p:nvPicPr>
          <p:cNvPr id="5" name="2024_10_30_Cal-Shearer">
            <a:hlinkClick r:id="" action="ppaction://media"/>
            <a:extLst>
              <a:ext uri="{FF2B5EF4-FFF2-40B4-BE49-F238E27FC236}">
                <a16:creationId xmlns:a16="http://schemas.microsoft.com/office/drawing/2014/main" id="{DF6EAFA1-EF24-1BB7-973A-1A11639B5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78089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Jill Heathers Bouvier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Omaha, Nebraska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3 Oct 2024</a:t>
            </a:r>
          </a:p>
        </p:txBody>
      </p:sp>
      <p:pic>
        <p:nvPicPr>
          <p:cNvPr id="5" name="2024_10_03_Jill-Heathers-Bouvier">
            <a:hlinkClick r:id="" action="ppaction://media"/>
            <a:extLst>
              <a:ext uri="{FF2B5EF4-FFF2-40B4-BE49-F238E27FC236}">
                <a16:creationId xmlns:a16="http://schemas.microsoft.com/office/drawing/2014/main" id="{B61A33CC-694B-E0D2-09D9-86E6285A7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1963" y="74660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Spencer James Kastl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Saint Louis Park, Minnesota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31 Oct 2024</a:t>
            </a:r>
          </a:p>
        </p:txBody>
      </p:sp>
      <p:pic>
        <p:nvPicPr>
          <p:cNvPr id="5" name="2024_10_31_Spencer-James-Kastl">
            <a:hlinkClick r:id="" action="ppaction://media"/>
            <a:extLst>
              <a:ext uri="{FF2B5EF4-FFF2-40B4-BE49-F238E27FC236}">
                <a16:creationId xmlns:a16="http://schemas.microsoft.com/office/drawing/2014/main" id="{E9E2F33F-FF14-DCE1-6A37-8E35E6783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0500" y="77263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Isabela dos Santos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Peixoto de Azevedo, Mato Grosso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31 Oct 2024</a:t>
            </a:r>
          </a:p>
        </p:txBody>
      </p:sp>
      <p:pic>
        <p:nvPicPr>
          <p:cNvPr id="5" name="2024_10_31_Isabela-dos-Santos">
            <a:hlinkClick r:id="" action="ppaction://media"/>
            <a:extLst>
              <a:ext uri="{FF2B5EF4-FFF2-40B4-BE49-F238E27FC236}">
                <a16:creationId xmlns:a16="http://schemas.microsoft.com/office/drawing/2014/main" id="{779F9C6D-2FDE-1DA1-2790-911A15090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150" y="75311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Grecia Sandoval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Colima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 Nov 2024</a:t>
            </a:r>
          </a:p>
        </p:txBody>
      </p:sp>
      <p:pic>
        <p:nvPicPr>
          <p:cNvPr id="5" name="2024_11_01_Grecia-Sandoval">
            <a:hlinkClick r:id="" action="ppaction://media"/>
            <a:extLst>
              <a:ext uri="{FF2B5EF4-FFF2-40B4-BE49-F238E27FC236}">
                <a16:creationId xmlns:a16="http://schemas.microsoft.com/office/drawing/2014/main" id="{D29C7B02-C68B-0F45-8F4C-1D6D98C0B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7225" y="77374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Rosario Sansone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Bahia Blanca, Buenos Aires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3 Nov 2024</a:t>
            </a:r>
          </a:p>
        </p:txBody>
      </p:sp>
      <p:pic>
        <p:nvPicPr>
          <p:cNvPr id="5" name="2024_11_03_Rosario-Sansone">
            <a:hlinkClick r:id="" action="ppaction://media"/>
            <a:extLst>
              <a:ext uri="{FF2B5EF4-FFF2-40B4-BE49-F238E27FC236}">
                <a16:creationId xmlns:a16="http://schemas.microsoft.com/office/drawing/2014/main" id="{6FEBF6F4-A1C5-8EB3-C861-1B2D66C0C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5788" y="74310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Fidy Shaikh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Jacobabad, Sindh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5 Nov 2024</a:t>
            </a:r>
          </a:p>
        </p:txBody>
      </p:sp>
      <p:pic>
        <p:nvPicPr>
          <p:cNvPr id="5" name="2024_11_05_Fidy-Shaikh">
            <a:hlinkClick r:id="" action="ppaction://media"/>
            <a:extLst>
              <a:ext uri="{FF2B5EF4-FFF2-40B4-BE49-F238E27FC236}">
                <a16:creationId xmlns:a16="http://schemas.microsoft.com/office/drawing/2014/main" id="{02AA92BC-D574-5ACE-9984-D2A5EFBE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8500" y="74485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Sydney Leigh Phillips ("Syd")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East Islip, New York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5 Nov 2024</a:t>
            </a:r>
          </a:p>
        </p:txBody>
      </p:sp>
      <p:pic>
        <p:nvPicPr>
          <p:cNvPr id="5" name="2024_11_05_Sydney-Leigh-Phillips">
            <a:hlinkClick r:id="" action="ppaction://media"/>
            <a:extLst>
              <a:ext uri="{FF2B5EF4-FFF2-40B4-BE49-F238E27FC236}">
                <a16:creationId xmlns:a16="http://schemas.microsoft.com/office/drawing/2014/main" id="{2F8C066F-74E1-EE32-7FA6-C415509AF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500" y="73660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Rita Pilar Almirón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Colón, Entre Ríos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burnt alive. 7 Nov 2024</a:t>
            </a:r>
          </a:p>
        </p:txBody>
      </p:sp>
      <p:pic>
        <p:nvPicPr>
          <p:cNvPr id="5" name="2024_11_07_Rita-Pilar-Almiron">
            <a:hlinkClick r:id="" action="ppaction://media"/>
            <a:extLst>
              <a:ext uri="{FF2B5EF4-FFF2-40B4-BE49-F238E27FC236}">
                <a16:creationId xmlns:a16="http://schemas.microsoft.com/office/drawing/2014/main" id="{84953201-2DDE-641B-AE2C-E4879777C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0313" y="76073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USA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7 Nov 2024</a:t>
            </a:r>
          </a:p>
        </p:txBody>
      </p:sp>
      <p:pic>
        <p:nvPicPr>
          <p:cNvPr id="5" name="2024_11_07_Name-Unknown">
            <a:hlinkClick r:id="" action="ppaction://media"/>
            <a:extLst>
              <a:ext uri="{FF2B5EF4-FFF2-40B4-BE49-F238E27FC236}">
                <a16:creationId xmlns:a16="http://schemas.microsoft.com/office/drawing/2014/main" id="{9BA05EC6-E89B-A63E-5A08-F91175D3E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6313" y="74422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Alejandra M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Portoviejo, Manabi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7 Nov 2024</a:t>
            </a:r>
          </a:p>
        </p:txBody>
      </p:sp>
      <p:pic>
        <p:nvPicPr>
          <p:cNvPr id="6" name="2024_11_07_Alejandra-M">
            <a:hlinkClick r:id="" action="ppaction://media"/>
            <a:extLst>
              <a:ext uri="{FF2B5EF4-FFF2-40B4-BE49-F238E27FC236}">
                <a16:creationId xmlns:a16="http://schemas.microsoft.com/office/drawing/2014/main" id="{CFBA6F6D-CE75-32C1-999D-24BBD2CC5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9075" y="78470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Wendolyn Peligrino Abellana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Cebu City (Philippines)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7 Nov 2024</a:t>
            </a:r>
          </a:p>
        </p:txBody>
      </p:sp>
      <p:pic>
        <p:nvPicPr>
          <p:cNvPr id="5" name="2025_01_13_Wendolyn-Peligrino-Abellana">
            <a:hlinkClick r:id="" action="ppaction://media"/>
            <a:extLst>
              <a:ext uri="{FF2B5EF4-FFF2-40B4-BE49-F238E27FC236}">
                <a16:creationId xmlns:a16="http://schemas.microsoft.com/office/drawing/2014/main" id="{03BA7887-3F97-C97A-B798-5ED48F783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4275" y="7661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Withheld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Darwin, Northern Territory (Australia)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7 Oct 2024</a:t>
            </a:r>
          </a:p>
        </p:txBody>
      </p:sp>
      <p:pic>
        <p:nvPicPr>
          <p:cNvPr id="6" name="2024_10_07_Name-Withheld">
            <a:hlinkClick r:id="" action="ppaction://media"/>
            <a:extLst>
              <a:ext uri="{FF2B5EF4-FFF2-40B4-BE49-F238E27FC236}">
                <a16:creationId xmlns:a16="http://schemas.microsoft.com/office/drawing/2014/main" id="{057A80DC-AE2D-C4B3-69AE-E288422EA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731743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Quanesha Shantel ("Cocoa")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Greensboro, North Carolina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10 Nov 2024</a:t>
            </a:r>
          </a:p>
        </p:txBody>
      </p:sp>
      <p:pic>
        <p:nvPicPr>
          <p:cNvPr id="5" name="2024_11_10_Quanesha-Shantel">
            <a:hlinkClick r:id="" action="ppaction://media"/>
            <a:extLst>
              <a:ext uri="{FF2B5EF4-FFF2-40B4-BE49-F238E27FC236}">
                <a16:creationId xmlns:a16="http://schemas.microsoft.com/office/drawing/2014/main" id="{6BCAB0F5-F85C-F1B0-309C-7D04BF818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9763" y="74136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Santrosa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Sinop, Mato Grosso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 and decapitated. 10 Nov 2024</a:t>
            </a:r>
          </a:p>
        </p:txBody>
      </p:sp>
      <p:pic>
        <p:nvPicPr>
          <p:cNvPr id="5" name="2024_11_10_Santrosa">
            <a:hlinkClick r:id="" action="ppaction://media"/>
            <a:extLst>
              <a:ext uri="{FF2B5EF4-FFF2-40B4-BE49-F238E27FC236}">
                <a16:creationId xmlns:a16="http://schemas.microsoft.com/office/drawing/2014/main" id="{BC4F0239-DBC8-21F8-CD3D-33D945AF5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3388" y="75199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Kyla Jane Walker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Austin, Texas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 over. 10 Nov 2024</a:t>
            </a:r>
          </a:p>
        </p:txBody>
      </p:sp>
      <p:pic>
        <p:nvPicPr>
          <p:cNvPr id="5" name="2024_11_10_Kyla-Jane-Walker">
            <a:hlinkClick r:id="" action="ppaction://media"/>
            <a:extLst>
              <a:ext uri="{FF2B5EF4-FFF2-40B4-BE49-F238E27FC236}">
                <a16:creationId xmlns:a16="http://schemas.microsoft.com/office/drawing/2014/main" id="{40A25206-C3EE-0DFC-2C46-0FFCCC4DF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7588" y="76200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Disneys Borrero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 Miguel del Padrón, La Habana (Cuba)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10 Nov 2024</a:t>
            </a:r>
          </a:p>
        </p:txBody>
      </p:sp>
      <p:pic>
        <p:nvPicPr>
          <p:cNvPr id="5" name="2024_11_10_Disneys-Borrero">
            <a:hlinkClick r:id="" action="ppaction://media"/>
            <a:extLst>
              <a:ext uri="{FF2B5EF4-FFF2-40B4-BE49-F238E27FC236}">
                <a16:creationId xmlns:a16="http://schemas.microsoft.com/office/drawing/2014/main" id="{B24F6B7A-33E3-F966-09A7-449E51CF1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250" y="76073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Leia Sampson-Grimbly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17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Suffolk (United Kingdom)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11 Nov 2024</a:t>
            </a:r>
          </a:p>
        </p:txBody>
      </p:sp>
      <p:pic>
        <p:nvPicPr>
          <p:cNvPr id="6" name="2024_11_11_Leia-Sampson-Grimbly">
            <a:hlinkClick r:id="" action="ppaction://media"/>
            <a:extLst>
              <a:ext uri="{FF2B5EF4-FFF2-40B4-BE49-F238E27FC236}">
                <a16:creationId xmlns:a16="http://schemas.microsoft.com/office/drawing/2014/main" id="{6ED04BBB-DC22-E887-EC79-7B389B60E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338" y="769778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Camila Vásquez Guzmán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Manizales, Caldas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16 Nov 2024</a:t>
            </a:r>
          </a:p>
        </p:txBody>
      </p:sp>
      <p:pic>
        <p:nvPicPr>
          <p:cNvPr id="5" name="2024_11_16_Camila-Vasquez-Guzman">
            <a:hlinkClick r:id="" action="ppaction://media"/>
            <a:extLst>
              <a:ext uri="{FF2B5EF4-FFF2-40B4-BE49-F238E27FC236}">
                <a16:creationId xmlns:a16="http://schemas.microsoft.com/office/drawing/2014/main" id="{3828AE04-B11C-E308-7CA1-18ABF1511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0825" y="756602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Sonakshi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Quetta, Balochistan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tortured. 16 Nov 2024</a:t>
            </a:r>
          </a:p>
        </p:txBody>
      </p:sp>
      <p:pic>
        <p:nvPicPr>
          <p:cNvPr id="5" name="2024_11_16_Sonakshi">
            <a:hlinkClick r:id="" action="ppaction://media"/>
            <a:extLst>
              <a:ext uri="{FF2B5EF4-FFF2-40B4-BE49-F238E27FC236}">
                <a16:creationId xmlns:a16="http://schemas.microsoft.com/office/drawing/2014/main" id="{03E3C5AC-24FD-1D87-E682-BB4A895A9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4875" y="7585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Kajal ("Coca Cola")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Baloda Bazar, Chhattisgarh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17 Nov 2024</a:t>
            </a:r>
          </a:p>
        </p:txBody>
      </p:sp>
      <p:pic>
        <p:nvPicPr>
          <p:cNvPr id="5" name="2024_11_17_Kajal">
            <a:hlinkClick r:id="" action="ppaction://media"/>
            <a:extLst>
              <a:ext uri="{FF2B5EF4-FFF2-40B4-BE49-F238E27FC236}">
                <a16:creationId xmlns:a16="http://schemas.microsoft.com/office/drawing/2014/main" id="{1CDF9663-7DCD-1532-78EF-F9E7A611C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1750" y="74072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Santos,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25 Nov 2024</a:t>
            </a:r>
          </a:p>
        </p:txBody>
      </p:sp>
      <p:pic>
        <p:nvPicPr>
          <p:cNvPr id="5" name="2024_11_25_Name-Unknown">
            <a:hlinkClick r:id="" action="ppaction://media"/>
            <a:extLst>
              <a:ext uri="{FF2B5EF4-FFF2-40B4-BE49-F238E27FC236}">
                <a16:creationId xmlns:a16="http://schemas.microsoft.com/office/drawing/2014/main" id="{4F72B39E-9158-56D6-2630-BC7B78C1E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5750" y="74247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Hasini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Nellore, Andhra Pradesh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26 Nov 2024</a:t>
            </a:r>
          </a:p>
        </p:txBody>
      </p:sp>
      <p:pic>
        <p:nvPicPr>
          <p:cNvPr id="5" name="2024_11_26_Hasini">
            <a:hlinkClick r:id="" action="ppaction://media"/>
            <a:extLst>
              <a:ext uri="{FF2B5EF4-FFF2-40B4-BE49-F238E27FC236}">
                <a16:creationId xmlns:a16="http://schemas.microsoft.com/office/drawing/2014/main" id="{41A7FF30-5A00-10E5-6089-D48ECE019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9150" y="75009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Rynn Azerial Willgohs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Vantaa, Uusimaa (Finland)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8 Oct 2024</a:t>
            </a:r>
          </a:p>
        </p:txBody>
      </p:sp>
      <p:pic>
        <p:nvPicPr>
          <p:cNvPr id="5" name="2024_10_08_Rynn-Azerial-Willgohs">
            <a:hlinkClick r:id="" action="ppaction://media"/>
            <a:extLst>
              <a:ext uri="{FF2B5EF4-FFF2-40B4-BE49-F238E27FC236}">
                <a16:creationId xmlns:a16="http://schemas.microsoft.com/office/drawing/2014/main" id="{31F54495-BDDA-D40B-91E7-E9D176672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753345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Sanjana Kunwar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Umarwada, Surat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27 Nov 2024</a:t>
            </a:r>
          </a:p>
        </p:txBody>
      </p:sp>
      <p:pic>
        <p:nvPicPr>
          <p:cNvPr id="5" name="2024_11_27_Sanjana-Kunwar">
            <a:hlinkClick r:id="" action="ppaction://media"/>
            <a:extLst>
              <a:ext uri="{FF2B5EF4-FFF2-40B4-BE49-F238E27FC236}">
                <a16:creationId xmlns:a16="http://schemas.microsoft.com/office/drawing/2014/main" id="{98C651F4-7A92-651D-7FBE-E023B4DF6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1538" y="773747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Jhessyka Loren Loran Bezerra de Lima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43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Maceió, Alagoas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30 Nov 2024</a:t>
            </a:r>
          </a:p>
        </p:txBody>
      </p:sp>
      <p:pic>
        <p:nvPicPr>
          <p:cNvPr id="5" name="2024_11_30_Jhessyka-Loren-Loran-Bezerra-de-Lima">
            <a:hlinkClick r:id="" action="ppaction://media"/>
            <a:extLst>
              <a:ext uri="{FF2B5EF4-FFF2-40B4-BE49-F238E27FC236}">
                <a16:creationId xmlns:a16="http://schemas.microsoft.com/office/drawing/2014/main" id="{30736E0E-88CB-A5BB-4858-3FB139D1F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5738" y="75009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Ra'lasia Wright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Minneapolis, Minnesota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 Dec 2024</a:t>
            </a:r>
          </a:p>
        </p:txBody>
      </p:sp>
      <p:pic>
        <p:nvPicPr>
          <p:cNvPr id="5" name="2024_12_01_Ra'lasia-Wright">
            <a:hlinkClick r:id="" action="ppaction://media"/>
            <a:extLst>
              <a:ext uri="{FF2B5EF4-FFF2-40B4-BE49-F238E27FC236}">
                <a16:creationId xmlns:a16="http://schemas.microsoft.com/office/drawing/2014/main" id="{248A6A20-9AE3-8C42-81BF-A1F9A45CC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5213" y="73247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Mau Hijra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Jessore (Bangladesh)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1 Dec 2024</a:t>
            </a:r>
          </a:p>
        </p:txBody>
      </p:sp>
      <p:pic>
        <p:nvPicPr>
          <p:cNvPr id="5" name="2024_12_01_Mau-Hijra">
            <a:hlinkClick r:id="" action="ppaction://media"/>
            <a:extLst>
              <a:ext uri="{FF2B5EF4-FFF2-40B4-BE49-F238E27FC236}">
                <a16:creationId xmlns:a16="http://schemas.microsoft.com/office/drawing/2014/main" id="{E49F3838-A29E-B056-3C75-81978D281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050" y="75136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Geminis Aparicio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Tijuana, Baja California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run-over. 1 Dec 2024</a:t>
            </a:r>
          </a:p>
        </p:txBody>
      </p:sp>
      <p:pic>
        <p:nvPicPr>
          <p:cNvPr id="5" name="2024_12_01_Geminis-Aparicio">
            <a:hlinkClick r:id="" action="ppaction://media"/>
            <a:extLst>
              <a:ext uri="{FF2B5EF4-FFF2-40B4-BE49-F238E27FC236}">
                <a16:creationId xmlns:a16="http://schemas.microsoft.com/office/drawing/2014/main" id="{6D954A92-6E2A-DA72-24F8-CB84D82D2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6113" y="74723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E. Nascimento de Lima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34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Jataí, Goiás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 Dec 2024</a:t>
            </a:r>
          </a:p>
        </p:txBody>
      </p:sp>
      <p:pic>
        <p:nvPicPr>
          <p:cNvPr id="5" name="2024_12_02_E.-Nascimento-de-Lima">
            <a:hlinkClick r:id="" action="ppaction://media"/>
            <a:extLst>
              <a:ext uri="{FF2B5EF4-FFF2-40B4-BE49-F238E27FC236}">
                <a16:creationId xmlns:a16="http://schemas.microsoft.com/office/drawing/2014/main" id="{E0984DE4-ED75-B004-80D3-0608E6378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3588" y="74422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Pétala Espírito Santo Monteiro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Castanhal, Pará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 Dec 2024</a:t>
            </a:r>
          </a:p>
        </p:txBody>
      </p:sp>
      <p:pic>
        <p:nvPicPr>
          <p:cNvPr id="5" name="2024_12_02_Petala-Espirito-Santo-Monteiro">
            <a:hlinkClick r:id="" action="ppaction://media"/>
            <a:extLst>
              <a:ext uri="{FF2B5EF4-FFF2-40B4-BE49-F238E27FC236}">
                <a16:creationId xmlns:a16="http://schemas.microsoft.com/office/drawing/2014/main" id="{E6C06197-6A30-3FD4-DB8B-E1F45F7CE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74660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Ciudad Juárez, Chihuahua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3 Dec 2024</a:t>
            </a:r>
          </a:p>
        </p:txBody>
      </p:sp>
      <p:pic>
        <p:nvPicPr>
          <p:cNvPr id="5" name="2024_12_03_Name-Unknown">
            <a:hlinkClick r:id="" action="ppaction://media"/>
            <a:extLst>
              <a:ext uri="{FF2B5EF4-FFF2-40B4-BE49-F238E27FC236}">
                <a16:creationId xmlns:a16="http://schemas.microsoft.com/office/drawing/2014/main" id="{9C2F93CB-8198-4385-2BB9-F91267B96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7400" y="7397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1846659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Alana de Jesus ("Alana do Uber")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27</a:t>
            </a:r>
            <a:br>
              <a:rPr dirty="0"/>
            </a:br>
            <a:r>
              <a:rPr lang="en-US" sz="3000" b="1" u="none" spc="0" dirty="0" err="1">
                <a:solidFill>
                  <a:srgbClr val="FFFFFF">
                    <a:alpha val="100000"/>
                  </a:srgbClr>
                </a:solidFill>
                <a:latin typeface="Calibri"/>
              </a:rPr>
              <a:t>Matozinhos</a:t>
            </a: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, Minas Gerais (Brazil)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shot. 4 Dec 2024</a:t>
            </a:r>
          </a:p>
        </p:txBody>
      </p:sp>
      <p:pic>
        <p:nvPicPr>
          <p:cNvPr id="5" name="2024_12_04_Alana-de-Jesus">
            <a:hlinkClick r:id="" action="ppaction://media"/>
            <a:extLst>
              <a:ext uri="{FF2B5EF4-FFF2-40B4-BE49-F238E27FC236}">
                <a16:creationId xmlns:a16="http://schemas.microsoft.com/office/drawing/2014/main" id="{4711DA88-5E90-04F9-C502-052F51B71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2988" y="72596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Ribeirão Preto, 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4 Dec 2024</a:t>
            </a:r>
          </a:p>
        </p:txBody>
      </p:sp>
      <p:pic>
        <p:nvPicPr>
          <p:cNvPr id="5" name="2024_12_04_Name-Unknown">
            <a:hlinkClick r:id="" action="ppaction://media"/>
            <a:extLst>
              <a:ext uri="{FF2B5EF4-FFF2-40B4-BE49-F238E27FC236}">
                <a16:creationId xmlns:a16="http://schemas.microsoft.com/office/drawing/2014/main" id="{F6A2C84B-5420-6B22-382B-457A9542A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013" y="75247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Kaile Villar Pons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Pamplona, Navarre (Spain)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9 Oct 2024</a:t>
            </a:r>
          </a:p>
        </p:txBody>
      </p:sp>
      <p:pic>
        <p:nvPicPr>
          <p:cNvPr id="5" name="2024_10_09_Kaile-Villar-Pons">
            <a:hlinkClick r:id="" action="ppaction://media"/>
            <a:extLst>
              <a:ext uri="{FF2B5EF4-FFF2-40B4-BE49-F238E27FC236}">
                <a16:creationId xmlns:a16="http://schemas.microsoft.com/office/drawing/2014/main" id="{0D28D62A-7870-6F53-1036-C3919E7D3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738944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Rio Verde, Goiás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4 Dec 2024</a:t>
            </a:r>
          </a:p>
        </p:txBody>
      </p:sp>
      <p:pic>
        <p:nvPicPr>
          <p:cNvPr id="5" name="2024_12_04_Name-Unknown">
            <a:hlinkClick r:id="" action="ppaction://media"/>
            <a:extLst>
              <a:ext uri="{FF2B5EF4-FFF2-40B4-BE49-F238E27FC236}">
                <a16:creationId xmlns:a16="http://schemas.microsoft.com/office/drawing/2014/main" id="{8844B7C5-9DDD-C94B-356C-520C60A0C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9675" y="7775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Rayra Rios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Russas,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5 Dec 2024</a:t>
            </a:r>
          </a:p>
        </p:txBody>
      </p:sp>
      <p:pic>
        <p:nvPicPr>
          <p:cNvPr id="5" name="2024_12_05_Rayra-Rios">
            <a:hlinkClick r:id="" action="ppaction://media"/>
            <a:extLst>
              <a:ext uri="{FF2B5EF4-FFF2-40B4-BE49-F238E27FC236}">
                <a16:creationId xmlns:a16="http://schemas.microsoft.com/office/drawing/2014/main" id="{1FC14021-07FC-24F2-4CB3-DB559F7A7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3413" y="73961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Thitikarn Dulikanon ("Dr Sammy")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Chiang Mai (Thailand)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6 Dec 2024</a:t>
            </a:r>
          </a:p>
        </p:txBody>
      </p:sp>
      <p:pic>
        <p:nvPicPr>
          <p:cNvPr id="5" name="2024_12_06_Thitikarn-Dulikanon">
            <a:hlinkClick r:id="" action="ppaction://media"/>
            <a:extLst>
              <a:ext uri="{FF2B5EF4-FFF2-40B4-BE49-F238E27FC236}">
                <a16:creationId xmlns:a16="http://schemas.microsoft.com/office/drawing/2014/main" id="{09619A0C-B6FF-85E1-8269-EE0F67DF3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7225" y="71294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Erika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Guayaquil, Guayas (Ecuador)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6 Dec 2024</a:t>
            </a:r>
          </a:p>
        </p:txBody>
      </p:sp>
      <p:pic>
        <p:nvPicPr>
          <p:cNvPr id="5" name="2024_12_06_Erika">
            <a:hlinkClick r:id="" action="ppaction://media"/>
            <a:extLst>
              <a:ext uri="{FF2B5EF4-FFF2-40B4-BE49-F238E27FC236}">
                <a16:creationId xmlns:a16="http://schemas.microsoft.com/office/drawing/2014/main" id="{41CC39E4-CD6E-43F0-AAD5-148AF72A2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8275" y="7610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Preta Gil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Boca da Mata, Alagoas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7 Dec 2024</a:t>
            </a:r>
          </a:p>
        </p:txBody>
      </p:sp>
      <p:pic>
        <p:nvPicPr>
          <p:cNvPr id="5" name="2024_12_07_Preta-Gil">
            <a:hlinkClick r:id="" action="ppaction://media"/>
            <a:extLst>
              <a:ext uri="{FF2B5EF4-FFF2-40B4-BE49-F238E27FC236}">
                <a16:creationId xmlns:a16="http://schemas.microsoft.com/office/drawing/2014/main" id="{B574349D-3E1B-0BAF-B7F6-CE38ACC7D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5550" y="73072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Name Unknown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Canoas, Rio Grande do Sul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7 Dec 2024</a:t>
            </a:r>
          </a:p>
        </p:txBody>
      </p:sp>
      <p:pic>
        <p:nvPicPr>
          <p:cNvPr id="5" name="2024_12_07_Name-Unknown">
            <a:hlinkClick r:id="" action="ppaction://media"/>
            <a:extLst>
              <a:ext uri="{FF2B5EF4-FFF2-40B4-BE49-F238E27FC236}">
                <a16:creationId xmlns:a16="http://schemas.microsoft.com/office/drawing/2014/main" id="{494B65F6-C5C1-BA4C-B154-1F7F7E576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7563" y="74422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Roy Mora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15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Fort Bragg, California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7 Dec 2024</a:t>
            </a:r>
          </a:p>
        </p:txBody>
      </p:sp>
      <p:pic>
        <p:nvPicPr>
          <p:cNvPr id="6" name="2024_12_07_Roy-Mora">
            <a:hlinkClick r:id="" action="ppaction://media"/>
            <a:extLst>
              <a:ext uri="{FF2B5EF4-FFF2-40B4-BE49-F238E27FC236}">
                <a16:creationId xmlns:a16="http://schemas.microsoft.com/office/drawing/2014/main" id="{E3104B4D-811E-FC78-B59E-828D36925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4125" y="75628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Berinjela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Jequié,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10 Dec 2024</a:t>
            </a:r>
          </a:p>
        </p:txBody>
      </p:sp>
      <p:pic>
        <p:nvPicPr>
          <p:cNvPr id="5" name="2024_12_10_Berinjela">
            <a:hlinkClick r:id="" action="ppaction://media"/>
            <a:extLst>
              <a:ext uri="{FF2B5EF4-FFF2-40B4-BE49-F238E27FC236}">
                <a16:creationId xmlns:a16="http://schemas.microsoft.com/office/drawing/2014/main" id="{C6C68DD5-A76F-6AE5-AB43-6A2BA5DB9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7317432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Rafaela Lorena Soares da Rocha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Brasilia, Distrito Federal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asphixiated. 10 Dec 2024</a:t>
            </a:r>
          </a:p>
        </p:txBody>
      </p:sp>
      <p:pic>
        <p:nvPicPr>
          <p:cNvPr id="5" name="2024_12_10_Rafaela-Lorena-Soares-da-Rocha">
            <a:hlinkClick r:id="" action="ppaction://media"/>
            <a:extLst>
              <a:ext uri="{FF2B5EF4-FFF2-40B4-BE49-F238E27FC236}">
                <a16:creationId xmlns:a16="http://schemas.microsoft.com/office/drawing/2014/main" id="{6C1BC685-ED31-5FC1-F31E-FA553D51D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7175" y="77263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Monalisa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Fortaleza,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11 Dec 2024</a:t>
            </a:r>
          </a:p>
        </p:txBody>
      </p:sp>
      <p:pic>
        <p:nvPicPr>
          <p:cNvPr id="5" name="2024_12_11_Monalisa">
            <a:hlinkClick r:id="" action="ppaction://media"/>
            <a:extLst>
              <a:ext uri="{FF2B5EF4-FFF2-40B4-BE49-F238E27FC236}">
                <a16:creationId xmlns:a16="http://schemas.microsoft.com/office/drawing/2014/main" id="{2A0CC37F-864D-ACBC-2799-69014DF5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5225" y="73358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Megan Jordan Kridli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Miami, Florida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9 Oct 2024</a:t>
            </a:r>
          </a:p>
        </p:txBody>
      </p:sp>
      <p:pic>
        <p:nvPicPr>
          <p:cNvPr id="6" name="2024_10_09_Megan-Jordan-Kridli">
            <a:hlinkClick r:id="" action="ppaction://media"/>
            <a:extLst>
              <a:ext uri="{FF2B5EF4-FFF2-40B4-BE49-F238E27FC236}">
                <a16:creationId xmlns:a16="http://schemas.microsoft.com/office/drawing/2014/main" id="{7B817FE3-E752-EC3C-37C9-00689BE4C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9763" y="76692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Tamara Zuñiga Azcona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Pochutla, Oaxaca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13 Dec 2024</a:t>
            </a:r>
          </a:p>
        </p:txBody>
      </p:sp>
      <p:pic>
        <p:nvPicPr>
          <p:cNvPr id="5" name="2024_12_13_Tamara-Zuniga-Azcona">
            <a:hlinkClick r:id="" action="ppaction://media"/>
            <a:extLst>
              <a:ext uri="{FF2B5EF4-FFF2-40B4-BE49-F238E27FC236}">
                <a16:creationId xmlns:a16="http://schemas.microsoft.com/office/drawing/2014/main" id="{8327E3C3-1303-7F59-DAC2-17EF80E79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0988" y="75009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Neuritânia Pacheco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Sobradinho, Bahia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stoned. 14 Dec 2024</a:t>
            </a:r>
          </a:p>
        </p:txBody>
      </p:sp>
      <p:pic>
        <p:nvPicPr>
          <p:cNvPr id="5" name="2024_12_14_Neuritania-Pacheco">
            <a:hlinkClick r:id="" action="ppaction://media"/>
            <a:extLst>
              <a:ext uri="{FF2B5EF4-FFF2-40B4-BE49-F238E27FC236}">
                <a16:creationId xmlns:a16="http://schemas.microsoft.com/office/drawing/2014/main" id="{56CA210C-A054-98D0-CFE9-77D918FBE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0438" y="752475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Aziza Barnes ("Z")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Oxford, Mississippi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15 Dec 2024</a:t>
            </a:r>
          </a:p>
        </p:txBody>
      </p:sp>
      <p:pic>
        <p:nvPicPr>
          <p:cNvPr id="5" name="2024_12_15_Aziza-Barnes">
            <a:hlinkClick r:id="" action="ppaction://media"/>
            <a:extLst>
              <a:ext uri="{FF2B5EF4-FFF2-40B4-BE49-F238E27FC236}">
                <a16:creationId xmlns:a16="http://schemas.microsoft.com/office/drawing/2014/main" id="{210C14E4-D367-0C53-2778-91689A47F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5763" y="7400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Mayla Gomes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Novo Progresso, Pará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murdered. 16 Dec 2024</a:t>
            </a:r>
          </a:p>
        </p:txBody>
      </p:sp>
      <p:pic>
        <p:nvPicPr>
          <p:cNvPr id="5" name="2024_12_16_Mayla-Gomes">
            <a:hlinkClick r:id="" action="ppaction://media"/>
            <a:extLst>
              <a:ext uri="{FF2B5EF4-FFF2-40B4-BE49-F238E27FC236}">
                <a16:creationId xmlns:a16="http://schemas.microsoft.com/office/drawing/2014/main" id="{9F78B529-05CF-F8AA-9408-4BB3E7245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8850" y="75009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Cam Thompson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18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Tuscaloosa, Alabama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16 Dec 2024</a:t>
            </a:r>
          </a:p>
        </p:txBody>
      </p:sp>
      <p:pic>
        <p:nvPicPr>
          <p:cNvPr id="5" name="2024_12_16_Cam-Thompson">
            <a:hlinkClick r:id="" action="ppaction://media"/>
            <a:extLst>
              <a:ext uri="{FF2B5EF4-FFF2-40B4-BE49-F238E27FC236}">
                <a16:creationId xmlns:a16="http://schemas.microsoft.com/office/drawing/2014/main" id="{2620B6A0-B4E8-9CCD-664C-A02FAD878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150" y="787400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J. Hermes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Chihuahua (Mexico)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17 Dec 2024</a:t>
            </a:r>
          </a:p>
        </p:txBody>
      </p:sp>
      <p:pic>
        <p:nvPicPr>
          <p:cNvPr id="5" name="2024_12_17_J.-Hermes">
            <a:hlinkClick r:id="" action="ppaction://media"/>
            <a:extLst>
              <a:ext uri="{FF2B5EF4-FFF2-40B4-BE49-F238E27FC236}">
                <a16:creationId xmlns:a16="http://schemas.microsoft.com/office/drawing/2014/main" id="{AB9201EC-10EE-6F26-96FC-2390D2B24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2488" y="76549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Bianca Castyel ("Bia")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Água Boa, Mato Grosso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19 Dec 2024</a:t>
            </a:r>
          </a:p>
        </p:txBody>
      </p:sp>
      <p:pic>
        <p:nvPicPr>
          <p:cNvPr id="5" name="2024_12_19_Bianca-Castyel">
            <a:hlinkClick r:id="" action="ppaction://media"/>
            <a:extLst>
              <a:ext uri="{FF2B5EF4-FFF2-40B4-BE49-F238E27FC236}">
                <a16:creationId xmlns:a16="http://schemas.microsoft.com/office/drawing/2014/main" id="{F5C06390-3E98-6AD3-596A-6EBF0330F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750" y="75612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Pari Bibi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Faisalabad,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poisoned. 20 Dec 2024</a:t>
            </a:r>
          </a:p>
        </p:txBody>
      </p:sp>
      <p:pic>
        <p:nvPicPr>
          <p:cNvPr id="5" name="2024_12_20_Pari-Bibi">
            <a:hlinkClick r:id="" action="ppaction://media"/>
            <a:extLst>
              <a:ext uri="{FF2B5EF4-FFF2-40B4-BE49-F238E27FC236}">
                <a16:creationId xmlns:a16="http://schemas.microsoft.com/office/drawing/2014/main" id="{DD98A2D3-3A53-DF22-A5F1-1BD32C9B0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6488" y="7442200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1846659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Thayla Aylla</a:t>
            </a:r>
            <a:br>
              <a:rPr dirty="0"/>
            </a:br>
            <a:r>
              <a:rPr lang="en-US" sz="2400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Age 24</a:t>
            </a:r>
            <a:br>
              <a:rPr dirty="0"/>
            </a:br>
            <a:r>
              <a:rPr lang="en-US" sz="3000" b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Várzea Grande, Mato Grosso (Brazil)</a:t>
            </a:r>
            <a:br>
              <a:rPr dirty="0"/>
            </a:br>
            <a:r>
              <a:rPr lang="en-US" sz="2400" i="1" u="none" spc="0" dirty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23 Dec 2024</a:t>
            </a:r>
          </a:p>
        </p:txBody>
      </p:sp>
      <p:pic>
        <p:nvPicPr>
          <p:cNvPr id="5" name="2024_12_23_Thayla-Aylla">
            <a:hlinkClick r:id="" action="ppaction://media"/>
            <a:extLst>
              <a:ext uri="{FF2B5EF4-FFF2-40B4-BE49-F238E27FC236}">
                <a16:creationId xmlns:a16="http://schemas.microsoft.com/office/drawing/2014/main" id="{1D1B918E-DEA6-03E7-2C3A-392E11BD5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4675" y="74596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Meka Shabazz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46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Columbus, Ohio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suicide. 23 Dec 2024</a:t>
            </a:r>
          </a:p>
        </p:txBody>
      </p:sp>
      <p:pic>
        <p:nvPicPr>
          <p:cNvPr id="5" name="2024_12_23_Meka-Shabazz">
            <a:hlinkClick r:id="" action="ppaction://media"/>
            <a:extLst>
              <a:ext uri="{FF2B5EF4-FFF2-40B4-BE49-F238E27FC236}">
                <a16:creationId xmlns:a16="http://schemas.microsoft.com/office/drawing/2014/main" id="{248FE873-AC73-522B-6000-8F5EE2625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0850" y="7207250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Florencia Luna Reinaldi ("Floppy")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38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Ensenada, Buenos Aires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beaten. 10 Oct 2024</a:t>
            </a:r>
          </a:p>
        </p:txBody>
      </p:sp>
      <p:pic>
        <p:nvPicPr>
          <p:cNvPr id="5" name="2024_10_10_Florencia-Luna-Reinaldi">
            <a:hlinkClick r:id="" action="ppaction://media"/>
            <a:extLst>
              <a:ext uri="{FF2B5EF4-FFF2-40B4-BE49-F238E27FC236}">
                <a16:creationId xmlns:a16="http://schemas.microsoft.com/office/drawing/2014/main" id="{14784F27-1898-695F-B851-E9A323443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752411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Roberta Guimarães da Silva ("Rogéria")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Fortaleza, Ceará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fell. 23 Dec 2024</a:t>
            </a:r>
          </a:p>
        </p:txBody>
      </p:sp>
      <p:pic>
        <p:nvPicPr>
          <p:cNvPr id="5" name="2024_12_23_Roberta-Guimaraes-da-Silva">
            <a:hlinkClick r:id="" action="ppaction://media"/>
            <a:extLst>
              <a:ext uri="{FF2B5EF4-FFF2-40B4-BE49-F238E27FC236}">
                <a16:creationId xmlns:a16="http://schemas.microsoft.com/office/drawing/2014/main" id="{455E1B34-D873-0237-2A09-88B0C7465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6300" y="7496175"/>
            <a:ext cx="271463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Anjali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Dijkot, Punjab (Pakistan)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25 Dec 2024</a:t>
            </a:r>
          </a:p>
        </p:txBody>
      </p:sp>
      <p:pic>
        <p:nvPicPr>
          <p:cNvPr id="5" name="2024_12_25_Anjali">
            <a:hlinkClick r:id="" action="ppaction://media"/>
            <a:extLst>
              <a:ext uri="{FF2B5EF4-FFF2-40B4-BE49-F238E27FC236}">
                <a16:creationId xmlns:a16="http://schemas.microsoft.com/office/drawing/2014/main" id="{CDB1F31C-073A-483B-D0F1-9A9A0023A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7425" y="7348538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Mirella Albuquerque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21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Cabo de Santo Agostinho, Pernambuco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25 Dec 2024</a:t>
            </a:r>
          </a:p>
        </p:txBody>
      </p:sp>
      <p:pic>
        <p:nvPicPr>
          <p:cNvPr id="5" name="2024_12_25_Mirella-Albuquerque">
            <a:hlinkClick r:id="" action="ppaction://media"/>
            <a:extLst>
              <a:ext uri="{FF2B5EF4-FFF2-40B4-BE49-F238E27FC236}">
                <a16:creationId xmlns:a16="http://schemas.microsoft.com/office/drawing/2014/main" id="{5E0249AE-640E-41EE-4DCC-D63B80A4F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2463" y="729456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Ganga Kinnar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Varanasi, Uttar Praddesh (India)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29 Dec 2024</a:t>
            </a:r>
          </a:p>
        </p:txBody>
      </p:sp>
      <p:pic>
        <p:nvPicPr>
          <p:cNvPr id="5" name="2024_12_29_Ganga-Kinnar">
            <a:hlinkClick r:id="" action="ppaction://media"/>
            <a:extLst>
              <a:ext uri="{FF2B5EF4-FFF2-40B4-BE49-F238E27FC236}">
                <a16:creationId xmlns:a16="http://schemas.microsoft.com/office/drawing/2014/main" id="{E79AFDCE-4996-D588-4AF7-AE7DCEFEC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3963" y="78835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Jota Nogueira Oliveira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30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Manaus, Amazonas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strangled. 29 Dec 2024</a:t>
            </a:r>
          </a:p>
        </p:txBody>
      </p:sp>
      <p:pic>
        <p:nvPicPr>
          <p:cNvPr id="5" name="2024_12_29_Jota-Nogueira-Oliveira">
            <a:hlinkClick r:id="" action="ppaction://media"/>
            <a:extLst>
              <a:ext uri="{FF2B5EF4-FFF2-40B4-BE49-F238E27FC236}">
                <a16:creationId xmlns:a16="http://schemas.microsoft.com/office/drawing/2014/main" id="{9B4B0374-35A6-0715-76CF-5C9AAA03F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1988" y="74136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Rafaela de Sousa Oliveira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Teresina, Piauí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29 Dec 2024</a:t>
            </a:r>
          </a:p>
        </p:txBody>
      </p:sp>
      <p:pic>
        <p:nvPicPr>
          <p:cNvPr id="5" name="2024_12_29_Rafaela-de-Sousa-Oliveira">
            <a:hlinkClick r:id="" action="ppaction://media"/>
            <a:extLst>
              <a:ext uri="{FF2B5EF4-FFF2-40B4-BE49-F238E27FC236}">
                <a16:creationId xmlns:a16="http://schemas.microsoft.com/office/drawing/2014/main" id="{C865378C-7E70-6F34-B74E-1A81BDFE8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3188" y="7796213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Micaela Arévalo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22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Quilmes Oeste, Buenos Aires (Argentina)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throat cut. 29 Dec 2024</a:t>
            </a:r>
          </a:p>
        </p:txBody>
      </p:sp>
      <p:pic>
        <p:nvPicPr>
          <p:cNvPr id="5" name="2024_12_29_Micaela-Arevalo">
            <a:hlinkClick r:id="" action="ppaction://media"/>
            <a:extLst>
              <a:ext uri="{FF2B5EF4-FFF2-40B4-BE49-F238E27FC236}">
                <a16:creationId xmlns:a16="http://schemas.microsoft.com/office/drawing/2014/main" id="{30B99FA8-4AFB-0708-5848-E2A4E6E58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13" y="7375525"/>
            <a:ext cx="271462" cy="27146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Andreína García García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50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Medellín, Antioquia (Colombia)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stabbed. 31 Dec 2024</a:t>
            </a:r>
          </a:p>
        </p:txBody>
      </p:sp>
      <p:pic>
        <p:nvPicPr>
          <p:cNvPr id="5" name="2024_12_31_Andreina-Garcia-Garcia">
            <a:hlinkClick r:id="" action="ppaction://media"/>
            <a:extLst>
              <a:ext uri="{FF2B5EF4-FFF2-40B4-BE49-F238E27FC236}">
                <a16:creationId xmlns:a16="http://schemas.microsoft.com/office/drawing/2014/main" id="{1C1F33FA-54EF-4538-7290-6035152C4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6700" y="734536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Jonny Adamow</a:t>
            </a:r>
            <a:br/>
            <a:r>
              <a:rPr lang="en-US" sz="2400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Age 29</a:t>
            </a:r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Seattle, Washington (USA)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31 Dec 2024</a:t>
            </a:r>
          </a:p>
        </p:txBody>
      </p:sp>
      <p:pic>
        <p:nvPicPr>
          <p:cNvPr id="5" name="2024_12_31_Jonny-Adamow">
            <a:hlinkClick r:id="" action="ppaction://media"/>
            <a:extLst>
              <a:ext uri="{FF2B5EF4-FFF2-40B4-BE49-F238E27FC236}">
                <a16:creationId xmlns:a16="http://schemas.microsoft.com/office/drawing/2014/main" id="{C3B1169F-4295-DD4D-7153-C50B40EE9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0213" y="72056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4" name="report" descr="re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2" name="qrcode" descr="qrco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33" y="3498533"/>
            <a:ext cx="933450" cy="93345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noFill/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>
              <a:lnSpc>
                <a:spcPct val="100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Nikhole Souza</a:t>
            </a:r>
            <a:br/>
            <a:br/>
            <a:r>
              <a:rPr lang="en-US" sz="3000" b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São Paulo (Brazil)</a:t>
            </a:r>
            <a:br/>
            <a:r>
              <a:rPr lang="en-US" sz="2400" i="1" u="none" spc="0">
                <a:solidFill>
                  <a:srgbClr val="FFFFFF">
                    <a:alpha val="100000"/>
                  </a:srgbClr>
                </a:solidFill>
                <a:latin typeface="Calibri"/>
              </a:rPr>
              <a:t>shot. 31 Dec 2024</a:t>
            </a:r>
          </a:p>
        </p:txBody>
      </p:sp>
      <p:pic>
        <p:nvPicPr>
          <p:cNvPr id="5" name="2024_12_31_Nikhole-Souza">
            <a:hlinkClick r:id="" action="ppaction://media"/>
            <a:extLst>
              <a:ext uri="{FF2B5EF4-FFF2-40B4-BE49-F238E27FC236}">
                <a16:creationId xmlns:a16="http://schemas.microsoft.com/office/drawing/2014/main" id="{B573D1BC-DDCE-0C59-407D-677C10C8B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9500" y="7326313"/>
            <a:ext cx="271463" cy="27146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54">
  <a:themeElements>
    <a:clrScheme name="Theme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6586</Words>
  <Application>Microsoft Office PowerPoint</Application>
  <PresentationFormat>On-screen Show (4:3)</PresentationFormat>
  <Paragraphs>359</Paragraphs>
  <Slides>356</Slides>
  <Notes>2</Notes>
  <HiddenSlides>0</HiddenSlides>
  <MMClips>354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356</vt:i4>
      </vt:variant>
    </vt:vector>
  </HeadingPairs>
  <TitlesOfParts>
    <vt:vector size="359" baseType="lpstr">
      <vt:lpstr>Aptos</vt:lpstr>
      <vt:lpstr>Calibri</vt:lpstr>
      <vt:lpstr>Theme54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Anna-Jayne Metcalfe</cp:lastModifiedBy>
  <cp:revision>73</cp:revision>
  <dcterms:created xsi:type="dcterms:W3CDTF">2025-11-02T20:57:35Z</dcterms:created>
  <dcterms:modified xsi:type="dcterms:W3CDTF">2025-11-10T21:55:52Z</dcterms:modified>
  <cp:category/>
</cp:coreProperties>
</file>